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7" r:id="rId10"/>
    <p:sldId id="265" r:id="rId11"/>
    <p:sldId id="268" r:id="rId12"/>
    <p:sldId id="278" r:id="rId13"/>
    <p:sldId id="273" r:id="rId14"/>
    <p:sldId id="281" r:id="rId15"/>
    <p:sldId id="280" r:id="rId16"/>
    <p:sldId id="282" r:id="rId17"/>
    <p:sldId id="269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70" r:id="rId27"/>
    <p:sldId id="271" r:id="rId28"/>
    <p:sldId id="272" r:id="rId29"/>
    <p:sldId id="274" r:id="rId30"/>
    <p:sldId id="275" r:id="rId31"/>
    <p:sldId id="291" r:id="rId32"/>
    <p:sldId id="292" r:id="rId33"/>
    <p:sldId id="279" r:id="rId34"/>
    <p:sldId id="294" r:id="rId35"/>
    <p:sldId id="295" r:id="rId36"/>
    <p:sldId id="296" r:id="rId37"/>
    <p:sldId id="297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1" r:id="rId50"/>
    <p:sldId id="310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337" r:id="rId77"/>
    <p:sldId id="338" r:id="rId78"/>
    <p:sldId id="339" r:id="rId79"/>
    <p:sldId id="340" r:id="rId80"/>
    <p:sldId id="341" r:id="rId81"/>
    <p:sldId id="342" r:id="rId82"/>
    <p:sldId id="343" r:id="rId83"/>
    <p:sldId id="344" r:id="rId84"/>
    <p:sldId id="345" r:id="rId85"/>
    <p:sldId id="346" r:id="rId86"/>
    <p:sldId id="347" r:id="rId8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FA98E-F6D6-412A-BC30-99C3F7DDE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0A8377-4095-488E-BF08-98CAA6974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2A64E2-ECF4-4840-A7F6-03D7684A9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BC0B60-8069-4AAE-BCA9-E38FE3FC9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815E32-B0F5-4A83-B5BB-21B0EE6D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8158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7E08A7-25D1-42EF-BDA9-ADB9467D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519B3C9-1BC4-4CAF-BE23-409B93C0A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E26597-F084-4680-866A-CE84D1415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10BB19-53BB-4110-9119-08B992554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59A8AF-0EB4-4A15-9695-C79DD14C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5239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3333BA1-ACA9-410D-BF4C-A90C3C7B36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E4027A6-2AFB-40C4-9A67-CDDE0A81E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1123F8-2E76-4D87-862E-97D900747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54206E-82A8-4FCB-8B46-BBFB11C1C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5E913A-AFCF-409A-98E6-2064EE256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4905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FA7F25-F353-4900-83B0-86F99287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27EFEB-0E4B-4840-818E-4C5F7C9EA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32EA14-0950-4A2A-BD0E-3D29A2791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553474-AB9D-441C-A4ED-260436CFA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983590-7ACF-49AD-88E3-B129D0211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2300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DDC5F4-CC12-4856-A81D-CE8F2A4BF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F8B063-354C-4518-BCBA-9560351B8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BB9E4-E3C3-421D-A5AC-99A2A1F61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AA5FC6-855F-4A2C-AFE8-A82803CDE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2BFD71-ECAA-472B-B57E-59177CCF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229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6899DA-423B-4962-8BDD-B904D6AD8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586401-37DD-437B-839B-E991C9682F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FD90979-5590-4B73-8671-0AE74351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4213C5-C881-4DCF-AFD7-E66ECBB98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4621FA-C2B0-49A9-BBEC-006A8402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F982C8-9F2F-4AEB-801B-8BDA0F971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7960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4DEE38-31F1-4BA9-81B7-6149B6CD4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598A29-8814-42D2-9834-EE5C97B72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D3C0B5-3249-4306-A022-EA20EEDE9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AE36B98-4C9C-45A1-A939-295818F235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F3EBDB4-B0B6-44EB-8325-56C9D74CBB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E174F0-CB7B-4983-BD7E-D8E2568A1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ADBEFEC-B4F0-41E0-9084-14CA712F7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8ED6D74-B698-48F3-A839-093938E3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0996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6CBC0-F2CD-462A-B45A-1FF3EC77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2BC94A-AF6B-4612-BDBF-EB75F75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78F609B-1B09-4FD3-80DA-49C90F4AD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716DC8-83D6-4C1E-B518-6DD995DD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4418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21A58C-800E-408A-92A0-5CEB4CAE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70E13D-B828-4518-9D75-8139FB36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40B9D9-84C2-40D1-95FC-9F5FDD6F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1944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6F855C-532B-41C4-B6F1-1CD2DC7F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81B4F2-0907-4AD8-9DE1-ACB7A603D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FCDB596-A3AE-4C38-93B3-26D7CB08D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1533E8-9D23-4625-9BA9-8C2D7B738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6835EF-1C90-4AF1-8691-0E0BDB30E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564BE9-219E-4DCC-B08D-C61C92B6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2815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6925E0-BE8B-4571-BA3E-047E56967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134B82B-DAC1-4A38-BD27-9000F6BA24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DCA9D7-04FE-465E-A127-AA35D0A63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9C29FD-6CB7-4806-8AEE-EA01B18D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CB9DDF-7127-4032-ABD6-13362236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D3406C-4E42-40AD-85AA-2E68B4E13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4153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181C5D2-CD62-484A-8368-CE683B14E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D61AB3-AEFE-4F76-B6C5-06599896C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426FB9-6E7B-4E6F-82F8-1D192F1A9D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5CA6F5-38E1-498E-A4FE-1870B870B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E58DE1-03D1-4509-99E2-FF105F960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179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tif"/><Relationship Id="rId5" Type="http://schemas.openxmlformats.org/officeDocument/2006/relationships/image" Target="../media/image18.tif"/><Relationship Id="rId4" Type="http://schemas.openxmlformats.org/officeDocument/2006/relationships/image" Target="../media/image17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tif"/><Relationship Id="rId5" Type="http://schemas.openxmlformats.org/officeDocument/2006/relationships/image" Target="../media/image25.tif"/><Relationship Id="rId4" Type="http://schemas.openxmlformats.org/officeDocument/2006/relationships/image" Target="../media/image24.t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"/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http://upload.wikimedia.org/wikipedia/commons/thumb/6/61/Screw_head_types.svg/400px-Screw_head_types.svg.png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Screw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crew_thread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"/><Relationship Id="rId2" Type="http://schemas.openxmlformats.org/officeDocument/2006/relationships/image" Target="../media/image41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t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upload.wikimedia.org/wikipedia/commons/0/03/Hairpin_clip.png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43022A2F-7EBD-4AEC-8B27-9ABEC501CF4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6" r="26237" b="14001"/>
          <a:stretch>
            <a:fillRect/>
          </a:stretch>
        </p:blipFill>
        <p:spPr bwMode="auto">
          <a:xfrm>
            <a:off x="4760277" y="2089541"/>
            <a:ext cx="2671445" cy="9499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6BDF6BB0-854D-C3D9-3CFC-433AFE9499C3}"/>
              </a:ext>
            </a:extLst>
          </p:cNvPr>
          <p:cNvSpPr/>
          <p:nvPr/>
        </p:nvSpPr>
        <p:spPr>
          <a:xfrm>
            <a:off x="9642861" y="868058"/>
            <a:ext cx="2225912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Photo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– cannot be revised as such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3A40D51-CA04-2F5C-432F-A8DB0B3362C8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999129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43A31C8E-4F79-4F07-AC54-8343DC7099EB}"/>
              </a:ext>
            </a:extLst>
          </p:cNvPr>
          <p:cNvSpPr txBox="1"/>
          <p:nvPr/>
        </p:nvSpPr>
        <p:spPr>
          <a:xfrm>
            <a:off x="7870682" y="1761854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clearance</a:t>
            </a:r>
            <a:br>
              <a:rPr lang="en-GB" sz="1000" dirty="0"/>
            </a:br>
            <a:r>
              <a:rPr lang="en-GB" sz="1000" dirty="0"/>
              <a:t>(blind side)</a:t>
            </a:r>
          </a:p>
        </p:txBody>
      </p:sp>
      <p:pic>
        <p:nvPicPr>
          <p:cNvPr id="4" name="Grafik 3" descr="Ein Bild, das Text, Strichzeichnung enthält.&#10;&#10;Automatisch generierte Beschreibung">
            <a:extLst>
              <a:ext uri="{FF2B5EF4-FFF2-40B4-BE49-F238E27FC236}">
                <a16:creationId xmlns:a16="http://schemas.microsoft.com/office/drawing/2014/main" id="{1E388AE2-B714-4AD0-8EEA-1B66313234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71"/>
          <a:stretch/>
        </p:blipFill>
        <p:spPr>
          <a:xfrm>
            <a:off x="2345437" y="1668019"/>
            <a:ext cx="2618994" cy="242468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00B3CCA-39B7-43A3-8D01-04CCAB065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732" y="2203704"/>
            <a:ext cx="2217420" cy="1673352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1B3E10A-130A-4CC3-8871-59F703E8615D}"/>
              </a:ext>
            </a:extLst>
          </p:cNvPr>
          <p:cNvCxnSpPr>
            <a:cxnSpLocks/>
          </p:cNvCxnSpPr>
          <p:nvPr/>
        </p:nvCxnSpPr>
        <p:spPr>
          <a:xfrm flipV="1">
            <a:off x="7718292" y="1565910"/>
            <a:ext cx="0" cy="16230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FC31B652-5AB1-4A42-9EA7-801BEC5505D2}"/>
              </a:ext>
            </a:extLst>
          </p:cNvPr>
          <p:cNvCxnSpPr/>
          <p:nvPr/>
        </p:nvCxnSpPr>
        <p:spPr>
          <a:xfrm flipV="1">
            <a:off x="7844935" y="1565910"/>
            <a:ext cx="0" cy="16230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D3D9142-E702-4079-B0A2-D09514242B6E}"/>
              </a:ext>
            </a:extLst>
          </p:cNvPr>
          <p:cNvCxnSpPr>
            <a:cxnSpLocks/>
          </p:cNvCxnSpPr>
          <p:nvPr/>
        </p:nvCxnSpPr>
        <p:spPr>
          <a:xfrm>
            <a:off x="7360898" y="1781666"/>
            <a:ext cx="357394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71CE5426-9334-433A-BEC1-88919CC45554}"/>
              </a:ext>
            </a:extLst>
          </p:cNvPr>
          <p:cNvCxnSpPr>
            <a:cxnSpLocks/>
          </p:cNvCxnSpPr>
          <p:nvPr/>
        </p:nvCxnSpPr>
        <p:spPr>
          <a:xfrm flipH="1">
            <a:off x="7844935" y="1781666"/>
            <a:ext cx="357394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CB5B714-6EAE-437C-B357-0D889CAA545B}"/>
              </a:ext>
            </a:extLst>
          </p:cNvPr>
          <p:cNvCxnSpPr>
            <a:cxnSpLocks/>
          </p:cNvCxnSpPr>
          <p:nvPr/>
        </p:nvCxnSpPr>
        <p:spPr>
          <a:xfrm flipH="1">
            <a:off x="4613359" y="1945085"/>
            <a:ext cx="7070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CB8D43B7-B711-4746-930F-CA4501F54779}"/>
              </a:ext>
            </a:extLst>
          </p:cNvPr>
          <p:cNvSpPr txBox="1"/>
          <p:nvPr/>
        </p:nvSpPr>
        <p:spPr>
          <a:xfrm>
            <a:off x="2262216" y="4194750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before riveting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1FCB4D2-6298-49EF-9890-9218BE2F9E8B}"/>
              </a:ext>
            </a:extLst>
          </p:cNvPr>
          <p:cNvSpPr txBox="1"/>
          <p:nvPr/>
        </p:nvSpPr>
        <p:spPr>
          <a:xfrm>
            <a:off x="3839556" y="4194750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after</a:t>
            </a:r>
          </a:p>
          <a:p>
            <a:pPr algn="ctr"/>
            <a:r>
              <a:rPr lang="en-GB" sz="1000" dirty="0"/>
              <a:t>riveting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E8A9E1B-90A1-4834-9271-22623D4902C4}"/>
              </a:ext>
            </a:extLst>
          </p:cNvPr>
          <p:cNvCxnSpPr>
            <a:cxnSpLocks/>
          </p:cNvCxnSpPr>
          <p:nvPr/>
        </p:nvCxnSpPr>
        <p:spPr>
          <a:xfrm flipH="1">
            <a:off x="4613360" y="2203704"/>
            <a:ext cx="7070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993B5425-8B15-4129-A0F5-D53A381AEB10}"/>
              </a:ext>
            </a:extLst>
          </p:cNvPr>
          <p:cNvCxnSpPr>
            <a:cxnSpLocks/>
          </p:cNvCxnSpPr>
          <p:nvPr/>
        </p:nvCxnSpPr>
        <p:spPr>
          <a:xfrm>
            <a:off x="5198048" y="1670126"/>
            <a:ext cx="0" cy="27495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EE55F8F-DB59-4052-BFF1-1C3693AA0B9E}"/>
              </a:ext>
            </a:extLst>
          </p:cNvPr>
          <p:cNvCxnSpPr>
            <a:cxnSpLocks/>
          </p:cNvCxnSpPr>
          <p:nvPr/>
        </p:nvCxnSpPr>
        <p:spPr>
          <a:xfrm flipV="1">
            <a:off x="5198048" y="2203704"/>
            <a:ext cx="0" cy="27495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6A84F270-5791-4959-B0D4-104FF1990C54}"/>
              </a:ext>
            </a:extLst>
          </p:cNvPr>
          <p:cNvSpPr txBox="1"/>
          <p:nvPr/>
        </p:nvSpPr>
        <p:spPr>
          <a:xfrm>
            <a:off x="4846893" y="1945084"/>
            <a:ext cx="773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grip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364C3A9-B051-4FEE-8C18-91490957E6CF}"/>
              </a:ext>
            </a:extLst>
          </p:cNvPr>
          <p:cNvSpPr txBox="1"/>
          <p:nvPr/>
        </p:nvSpPr>
        <p:spPr>
          <a:xfrm>
            <a:off x="7013442" y="4194750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application example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8971EC22-F374-AFED-ED02-9CB84660A5D4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1942980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Handkarren enthält.&#10;&#10;Automatisch generierte Beschreibung">
            <a:extLst>
              <a:ext uri="{FF2B5EF4-FFF2-40B4-BE49-F238E27FC236}">
                <a16:creationId xmlns:a16="http://schemas.microsoft.com/office/drawing/2014/main" id="{77242B35-E421-4FAB-8DAC-FF14B1D5E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83" y="2324597"/>
            <a:ext cx="1106424" cy="58064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B285DBF-6DDD-47A5-A754-55A6B908C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83" y="3056043"/>
            <a:ext cx="1106424" cy="63550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CA1D1C1-98DE-460B-A066-2EB79BF93E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83" y="3842353"/>
            <a:ext cx="1100328" cy="58064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836B6A6-2259-4225-9075-9254E0E20E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868" y="3261709"/>
            <a:ext cx="1399032" cy="58064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B8A490F-73EE-473C-AA2F-9939B85F7B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676" y="2614919"/>
            <a:ext cx="1411224" cy="58216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AB006C06-4338-4CD1-9D8B-DA260FA21327}"/>
              </a:ext>
            </a:extLst>
          </p:cNvPr>
          <p:cNvSpPr txBox="1"/>
          <p:nvPr/>
        </p:nvSpPr>
        <p:spPr>
          <a:xfrm>
            <a:off x="2953014" y="1879865"/>
            <a:ext cx="147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i="1" dirty="0"/>
              <a:t>Thin / Thick Assembly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2ACEA87-011E-41C1-ADD6-9A15F7D05C5C}"/>
              </a:ext>
            </a:extLst>
          </p:cNvPr>
          <p:cNvSpPr txBox="1"/>
          <p:nvPr/>
        </p:nvSpPr>
        <p:spPr>
          <a:xfrm>
            <a:off x="5487984" y="1879865"/>
            <a:ext cx="147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i="1" dirty="0"/>
              <a:t>Soft / Hard Assembly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AD6E5B9-73D9-4A7B-A61A-9C5C7B9C7485}"/>
              </a:ext>
            </a:extLst>
          </p:cNvPr>
          <p:cNvSpPr txBox="1"/>
          <p:nvPr/>
        </p:nvSpPr>
        <p:spPr>
          <a:xfrm>
            <a:off x="7034044" y="2649045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Soft Part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028F26D-1E42-4567-947D-9E8490B28798}"/>
              </a:ext>
            </a:extLst>
          </p:cNvPr>
          <p:cNvSpPr txBox="1"/>
          <p:nvPr/>
        </p:nvSpPr>
        <p:spPr>
          <a:xfrm>
            <a:off x="7034044" y="3372875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Soft Part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B0010F9-8560-4869-8DE3-A5A6EB419120}"/>
              </a:ext>
            </a:extLst>
          </p:cNvPr>
          <p:cNvSpPr txBox="1"/>
          <p:nvPr/>
        </p:nvSpPr>
        <p:spPr>
          <a:xfrm>
            <a:off x="5088168" y="2772155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Good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DCA8CB0-6BCB-40F4-B4B9-843FA58E887C}"/>
              </a:ext>
            </a:extLst>
          </p:cNvPr>
          <p:cNvSpPr txBox="1"/>
          <p:nvPr/>
        </p:nvSpPr>
        <p:spPr>
          <a:xfrm>
            <a:off x="5088168" y="3372874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Poor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4967CE1-4BCE-4F1B-A0DB-B72A34D1985B}"/>
              </a:ext>
            </a:extLst>
          </p:cNvPr>
          <p:cNvSpPr txBox="1"/>
          <p:nvPr/>
        </p:nvSpPr>
        <p:spPr>
          <a:xfrm>
            <a:off x="2300822" y="2453419"/>
            <a:ext cx="81381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Satisfactory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4E33282-498C-4D7E-A03E-C1AC93D61776}"/>
              </a:ext>
            </a:extLst>
          </p:cNvPr>
          <p:cNvSpPr txBox="1"/>
          <p:nvPr/>
        </p:nvSpPr>
        <p:spPr>
          <a:xfrm>
            <a:off x="2300822" y="3197087"/>
            <a:ext cx="81381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Good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8401716-BD53-4135-B7A1-2ECF73C8957A}"/>
              </a:ext>
            </a:extLst>
          </p:cNvPr>
          <p:cNvSpPr txBox="1"/>
          <p:nvPr/>
        </p:nvSpPr>
        <p:spPr>
          <a:xfrm>
            <a:off x="2300822" y="3976007"/>
            <a:ext cx="81381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Better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8EFBBD0-08EC-D2C5-D98C-9077E49DD356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842871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1FEC5FE-423A-4F2E-9B19-622EDEF23169}"/>
              </a:ext>
            </a:extLst>
          </p:cNvPr>
          <p:cNvGrpSpPr/>
          <p:nvPr/>
        </p:nvGrpSpPr>
        <p:grpSpPr>
          <a:xfrm>
            <a:off x="1952708" y="1422559"/>
            <a:ext cx="6964645" cy="3044725"/>
            <a:chOff x="1952708" y="1422559"/>
            <a:chExt cx="6964645" cy="3044725"/>
          </a:xfrm>
        </p:grpSpPr>
        <p:pic>
          <p:nvPicPr>
            <p:cNvPr id="3" name="Grafik 2" descr="Ein Bild, das Rad, Zahnrad enthält.&#10;&#10;Automatisch generierte Beschreibung">
              <a:extLst>
                <a:ext uri="{FF2B5EF4-FFF2-40B4-BE49-F238E27FC236}">
                  <a16:creationId xmlns:a16="http://schemas.microsoft.com/office/drawing/2014/main" id="{6910F662-CCC3-4F1E-997D-4CE5820DC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2708" y="2374264"/>
              <a:ext cx="3438525" cy="1181100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A88482A7-039D-4A7A-B0C2-92F5574FF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7891" y="1529708"/>
              <a:ext cx="2599462" cy="2595553"/>
            </a:xfrm>
            <a:prstGeom prst="rect">
              <a:avLst/>
            </a:prstGeom>
          </p:spPr>
        </p:pic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A95197E-F1C0-46FA-8AFB-E9697B460C52}"/>
                </a:ext>
              </a:extLst>
            </p:cNvPr>
            <p:cNvCxnSpPr/>
            <p:nvPr/>
          </p:nvCxnSpPr>
          <p:spPr>
            <a:xfrm>
              <a:off x="4392779" y="3077688"/>
              <a:ext cx="0" cy="8229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663A14A3-EA0C-405F-AC5D-A540C20F3DD1}"/>
                </a:ext>
              </a:extLst>
            </p:cNvPr>
            <p:cNvCxnSpPr>
              <a:cxnSpLocks/>
            </p:cNvCxnSpPr>
            <p:nvPr/>
          </p:nvCxnSpPr>
          <p:spPr>
            <a:xfrm>
              <a:off x="4552724" y="3274337"/>
              <a:ext cx="0" cy="6263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45FBCD53-5174-4C68-A88C-E19FB751BB77}"/>
                </a:ext>
              </a:extLst>
            </p:cNvPr>
            <p:cNvCxnSpPr>
              <a:cxnSpLocks/>
            </p:cNvCxnSpPr>
            <p:nvPr/>
          </p:nvCxnSpPr>
          <p:spPr>
            <a:xfrm>
              <a:off x="3962890" y="3766186"/>
              <a:ext cx="429889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4548D704-C9E4-453D-94EE-63FA874E0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2723" y="3766186"/>
              <a:ext cx="429889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2BB9E92D-204B-41FB-B1D0-2E9C36678A11}"/>
                </a:ext>
              </a:extLst>
            </p:cNvPr>
            <p:cNvSpPr txBox="1"/>
            <p:nvPr/>
          </p:nvSpPr>
          <p:spPr>
            <a:xfrm>
              <a:off x="4630989" y="3554729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undercut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0AF47733-CC67-4162-8157-92C7EC640F3B}"/>
                </a:ext>
              </a:extLst>
            </p:cNvPr>
            <p:cNvCxnSpPr>
              <a:cxnSpLocks/>
            </p:cNvCxnSpPr>
            <p:nvPr/>
          </p:nvCxnSpPr>
          <p:spPr>
            <a:xfrm>
              <a:off x="4600492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85E20E4B-54FF-4754-80F8-CDD63519962F}"/>
                </a:ext>
              </a:extLst>
            </p:cNvPr>
            <p:cNvCxnSpPr>
              <a:cxnSpLocks/>
            </p:cNvCxnSpPr>
            <p:nvPr/>
          </p:nvCxnSpPr>
          <p:spPr>
            <a:xfrm>
              <a:off x="2758044" y="1981741"/>
              <a:ext cx="1842448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6F15DD7A-12CD-4B86-8EBF-0E70E844F2E1}"/>
                </a:ext>
              </a:extLst>
            </p:cNvPr>
            <p:cNvCxnSpPr>
              <a:cxnSpLocks/>
            </p:cNvCxnSpPr>
            <p:nvPr/>
          </p:nvCxnSpPr>
          <p:spPr>
            <a:xfrm>
              <a:off x="2758044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1D2A34E6-45BD-4696-B668-0F2988420895}"/>
                </a:ext>
              </a:extLst>
            </p:cNvPr>
            <p:cNvSpPr txBox="1"/>
            <p:nvPr/>
          </p:nvSpPr>
          <p:spPr>
            <a:xfrm>
              <a:off x="2818152" y="1783224"/>
              <a:ext cx="16395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head diameter</a:t>
              </a:r>
            </a:p>
          </p:txBody>
        </p: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1208D2A5-1CC9-4676-8111-C4AFD50100D9}"/>
                </a:ext>
              </a:extLst>
            </p:cNvPr>
            <p:cNvGrpSpPr/>
            <p:nvPr/>
          </p:nvGrpSpPr>
          <p:grpSpPr>
            <a:xfrm rot="5400000">
              <a:off x="1983282" y="2949427"/>
              <a:ext cx="995818" cy="822960"/>
              <a:chOff x="2228318" y="3604301"/>
              <a:chExt cx="995818" cy="822960"/>
            </a:xfrm>
          </p:grpSpPr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id="{C5139E5F-E724-470A-AF81-1BC00D957EB8}"/>
                  </a:ext>
                </a:extLst>
              </p:cNvPr>
              <p:cNvCxnSpPr/>
              <p:nvPr/>
            </p:nvCxnSpPr>
            <p:spPr>
              <a:xfrm>
                <a:off x="2658207" y="3604301"/>
                <a:ext cx="0" cy="8229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r Verbinder 25">
                <a:extLst>
                  <a:ext uri="{FF2B5EF4-FFF2-40B4-BE49-F238E27FC236}">
                    <a16:creationId xmlns:a16="http://schemas.microsoft.com/office/drawing/2014/main" id="{B2E22B48-123C-47E7-B782-4FFF55AC4B3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2382777" y="4015781"/>
                <a:ext cx="82295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>
                <a:extLst>
                  <a:ext uri="{FF2B5EF4-FFF2-40B4-BE49-F238E27FC236}">
                    <a16:creationId xmlns:a16="http://schemas.microsoft.com/office/drawing/2014/main" id="{1D144BA7-5137-4B2E-8F5B-FB0C4A6D9C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8318" y="4292799"/>
                <a:ext cx="429889" cy="1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>
                <a:extLst>
                  <a:ext uri="{FF2B5EF4-FFF2-40B4-BE49-F238E27FC236}">
                    <a16:creationId xmlns:a16="http://schemas.microsoft.com/office/drawing/2014/main" id="{4541D7A8-1409-4B6A-9988-D20D1F8122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94247" y="4292799"/>
                <a:ext cx="429889" cy="1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536E799C-FF24-4F5A-BA20-77EEE535238F}"/>
                </a:ext>
              </a:extLst>
            </p:cNvPr>
            <p:cNvSpPr txBox="1"/>
            <p:nvPr/>
          </p:nvSpPr>
          <p:spPr>
            <a:xfrm>
              <a:off x="2275988" y="3576415"/>
              <a:ext cx="679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bottom thickness</a:t>
              </a:r>
            </a:p>
          </p:txBody>
        </p: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3703BBDB-19D4-4EC7-8C24-315D28F991E5}"/>
                </a:ext>
              </a:extLst>
            </p:cNvPr>
            <p:cNvCxnSpPr>
              <a:cxnSpLocks/>
            </p:cNvCxnSpPr>
            <p:nvPr/>
          </p:nvCxnSpPr>
          <p:spPr>
            <a:xfrm>
              <a:off x="3037540" y="4265691"/>
              <a:ext cx="1255058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3A958C62-90D7-49DB-9CC7-E66752BC46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37540" y="2780443"/>
              <a:ext cx="0" cy="16240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67653DD5-F270-4EB8-B83B-157FD544B418}"/>
                </a:ext>
              </a:extLst>
            </p:cNvPr>
            <p:cNvSpPr txBox="1"/>
            <p:nvPr/>
          </p:nvSpPr>
          <p:spPr>
            <a:xfrm>
              <a:off x="3072407" y="4067174"/>
              <a:ext cx="12201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diameter</a:t>
              </a:r>
            </a:p>
            <a:p>
              <a:pPr algn="ctr"/>
              <a:r>
                <a:rPr lang="en-GB" sz="1000" dirty="0"/>
                <a:t>(undeformed)</a:t>
              </a:r>
            </a:p>
          </p:txBody>
        </p: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CC12E4B8-EE17-4BF0-9E19-D62FA4167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2598" y="2780443"/>
              <a:ext cx="0" cy="16240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9D3D9FA6-5B56-4024-B44F-E797F499E888}"/>
                </a:ext>
              </a:extLst>
            </p:cNvPr>
            <p:cNvCxnSpPr/>
            <p:nvPr/>
          </p:nvCxnSpPr>
          <p:spPr>
            <a:xfrm flipH="1">
              <a:off x="7566660" y="1668780"/>
              <a:ext cx="628650" cy="1941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6C9FAB6F-60D9-4BA8-B6EE-538E01418C23}"/>
                </a:ext>
              </a:extLst>
            </p:cNvPr>
            <p:cNvSpPr txBox="1"/>
            <p:nvPr/>
          </p:nvSpPr>
          <p:spPr>
            <a:xfrm>
              <a:off x="8085966" y="1422559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punch</a:t>
              </a:r>
            </a:p>
          </p:txBody>
        </p: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EE87370E-A84A-444F-A8E8-A76A1A990C8A}"/>
                </a:ext>
              </a:extLst>
            </p:cNvPr>
            <p:cNvCxnSpPr>
              <a:cxnSpLocks/>
            </p:cNvCxnSpPr>
            <p:nvPr/>
          </p:nvCxnSpPr>
          <p:spPr>
            <a:xfrm>
              <a:off x="6625784" y="1862919"/>
              <a:ext cx="363188" cy="3107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442562BC-AC4B-44C7-91C8-7164A7D54C8E}"/>
                </a:ext>
              </a:extLst>
            </p:cNvPr>
            <p:cNvSpPr txBox="1"/>
            <p:nvPr/>
          </p:nvSpPr>
          <p:spPr>
            <a:xfrm>
              <a:off x="6123399" y="1642738"/>
              <a:ext cx="8408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blank holder</a:t>
              </a:r>
            </a:p>
          </p:txBody>
        </p: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AF8E2E6F-9B32-4197-9976-CCA3F164FD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1145" y="2862998"/>
              <a:ext cx="474575" cy="115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5C691FC2-F354-4B31-88BC-71DACBDA11FD}"/>
                </a:ext>
              </a:extLst>
            </p:cNvPr>
            <p:cNvSpPr txBox="1"/>
            <p:nvPr/>
          </p:nvSpPr>
          <p:spPr>
            <a:xfrm>
              <a:off x="8237845" y="2721732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die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80567A8-C60C-CB7D-DCBC-68FE742E38CC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1524761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F606907B-F2FC-4CE6-BD37-E07D1A01C456}"/>
              </a:ext>
            </a:extLst>
          </p:cNvPr>
          <p:cNvGrpSpPr/>
          <p:nvPr/>
        </p:nvGrpSpPr>
        <p:grpSpPr>
          <a:xfrm>
            <a:off x="3000375" y="1558132"/>
            <a:ext cx="6029325" cy="3318668"/>
            <a:chOff x="3000375" y="1558132"/>
            <a:chExt cx="6029325" cy="3318668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F8A719ED-02A5-4E0B-B13B-899FE5397B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98" t="36944" r="21216" b="39028"/>
            <a:stretch/>
          </p:blipFill>
          <p:spPr>
            <a:xfrm>
              <a:off x="3000375" y="3228975"/>
              <a:ext cx="6029325" cy="1647825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713E83A-3171-47D8-9E6B-EB6927EA5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7978" y="1804353"/>
              <a:ext cx="993648" cy="1543812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FF43108C-C387-4B76-96E8-B700F380A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7280" y="1984024"/>
              <a:ext cx="992124" cy="1360932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54E7B65-4DDE-4D77-86FA-ED2352012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289" y="1989037"/>
              <a:ext cx="993648" cy="1360932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CCBB4F7E-9447-4B72-A704-FED1179CD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1988" y="1984024"/>
              <a:ext cx="992124" cy="1569720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6AA56608-42BC-4859-A018-1CBDFA49B635}"/>
                </a:ext>
              </a:extLst>
            </p:cNvPr>
            <p:cNvSpPr txBox="1"/>
            <p:nvPr/>
          </p:nvSpPr>
          <p:spPr>
            <a:xfrm>
              <a:off x="3237978" y="1558132"/>
              <a:ext cx="9936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solid rivet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2F1E30E-23D0-4B48-8371-97EE1EE161A5}"/>
                </a:ext>
              </a:extLst>
            </p:cNvPr>
            <p:cNvSpPr txBox="1"/>
            <p:nvPr/>
          </p:nvSpPr>
          <p:spPr>
            <a:xfrm>
              <a:off x="4478234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semi tubular rivet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4F44A08-8749-45EC-8054-336AE0265BC9}"/>
                </a:ext>
              </a:extLst>
            </p:cNvPr>
            <p:cNvSpPr txBox="1"/>
            <p:nvPr/>
          </p:nvSpPr>
          <p:spPr>
            <a:xfrm>
              <a:off x="5915767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shoulder rivet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349EF787-11AB-4758-9EB0-DA3DDB25AF03}"/>
                </a:ext>
              </a:extLst>
            </p:cNvPr>
            <p:cNvSpPr txBox="1"/>
            <p:nvPr/>
          </p:nvSpPr>
          <p:spPr>
            <a:xfrm>
              <a:off x="7423704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split rivet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E776BBA3-23E3-964E-4D68-6A25846D2479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4287834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B045454-ABED-4B21-8497-8142C454A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146" y="2120966"/>
            <a:ext cx="3193577" cy="1669370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CC293CBD-CC53-4C8B-8909-9B2EB184498D}"/>
              </a:ext>
            </a:extLst>
          </p:cNvPr>
          <p:cNvSpPr txBox="1"/>
          <p:nvPr/>
        </p:nvSpPr>
        <p:spPr>
          <a:xfrm rot="16200000">
            <a:off x="6108006" y="2509946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shoulder</a:t>
            </a:r>
          </a:p>
          <a:p>
            <a:pPr algn="ctr"/>
            <a:r>
              <a:rPr lang="en-GB" sz="1000" dirty="0"/>
              <a:t>length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5A16848-29B7-4AFE-B9EE-ADA209652799}"/>
              </a:ext>
            </a:extLst>
          </p:cNvPr>
          <p:cNvSpPr txBox="1"/>
          <p:nvPr/>
        </p:nvSpPr>
        <p:spPr>
          <a:xfrm>
            <a:off x="4650145" y="1739808"/>
            <a:ext cx="1207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head diameter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7EA93814-5629-45F7-9E56-EBBC49BC4D57}"/>
              </a:ext>
            </a:extLst>
          </p:cNvPr>
          <p:cNvCxnSpPr>
            <a:cxnSpLocks/>
          </p:cNvCxnSpPr>
          <p:nvPr/>
        </p:nvCxnSpPr>
        <p:spPr>
          <a:xfrm>
            <a:off x="5861560" y="1862919"/>
            <a:ext cx="0" cy="5124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2F759CF5-DB80-4B61-A066-A11EA297FECB}"/>
              </a:ext>
            </a:extLst>
          </p:cNvPr>
          <p:cNvCxnSpPr>
            <a:cxnSpLocks/>
          </p:cNvCxnSpPr>
          <p:nvPr/>
        </p:nvCxnSpPr>
        <p:spPr>
          <a:xfrm>
            <a:off x="4650146" y="1961644"/>
            <a:ext cx="1211414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FFDAF9B-134A-4857-A08D-503846B93110}"/>
              </a:ext>
            </a:extLst>
          </p:cNvPr>
          <p:cNvCxnSpPr>
            <a:cxnSpLocks/>
          </p:cNvCxnSpPr>
          <p:nvPr/>
        </p:nvCxnSpPr>
        <p:spPr>
          <a:xfrm>
            <a:off x="4650146" y="1862919"/>
            <a:ext cx="0" cy="5124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25411B35-EB6E-436E-B9C5-0944E94FBACB}"/>
              </a:ext>
            </a:extLst>
          </p:cNvPr>
          <p:cNvCxnSpPr>
            <a:cxnSpLocks/>
          </p:cNvCxnSpPr>
          <p:nvPr/>
        </p:nvCxnSpPr>
        <p:spPr>
          <a:xfrm>
            <a:off x="4323573" y="3696723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BB2E60B3-2431-46DE-9445-AAEA021F2EEB}"/>
              </a:ext>
            </a:extLst>
          </p:cNvPr>
          <p:cNvCxnSpPr>
            <a:cxnSpLocks/>
          </p:cNvCxnSpPr>
          <p:nvPr/>
        </p:nvCxnSpPr>
        <p:spPr>
          <a:xfrm>
            <a:off x="4323573" y="2389366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15D043B4-0A92-4A28-A859-832761626256}"/>
              </a:ext>
            </a:extLst>
          </p:cNvPr>
          <p:cNvCxnSpPr>
            <a:cxnSpLocks/>
          </p:cNvCxnSpPr>
          <p:nvPr/>
        </p:nvCxnSpPr>
        <p:spPr>
          <a:xfrm flipV="1">
            <a:off x="4402741" y="2389366"/>
            <a:ext cx="0" cy="1307357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9BC4FD0B-3600-4CEA-BD96-771A7B90BF4C}"/>
              </a:ext>
            </a:extLst>
          </p:cNvPr>
          <p:cNvSpPr txBox="1"/>
          <p:nvPr/>
        </p:nvSpPr>
        <p:spPr>
          <a:xfrm rot="16200000">
            <a:off x="3995040" y="2919936"/>
            <a:ext cx="657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length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0F08FCA-FE7F-4F27-9066-D3DAE24A0256}"/>
              </a:ext>
            </a:extLst>
          </p:cNvPr>
          <p:cNvSpPr txBox="1"/>
          <p:nvPr/>
        </p:nvSpPr>
        <p:spPr>
          <a:xfrm>
            <a:off x="6882888" y="2531903"/>
            <a:ext cx="71366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shoulder</a:t>
            </a:r>
          </a:p>
          <a:p>
            <a:pPr algn="ctr"/>
            <a:r>
              <a:rPr lang="en-GB" sz="1000" dirty="0"/>
              <a:t>diameter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985B6C2-DC63-4603-AD98-1C046C7EE2DF}"/>
              </a:ext>
            </a:extLst>
          </p:cNvPr>
          <p:cNvCxnSpPr>
            <a:cxnSpLocks/>
          </p:cNvCxnSpPr>
          <p:nvPr/>
        </p:nvCxnSpPr>
        <p:spPr>
          <a:xfrm>
            <a:off x="6828180" y="2738714"/>
            <a:ext cx="807451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CCAFB2C4-B66F-41E4-9A7C-123F9F8FA820}"/>
              </a:ext>
            </a:extLst>
          </p:cNvPr>
          <p:cNvCxnSpPr>
            <a:cxnSpLocks/>
          </p:cNvCxnSpPr>
          <p:nvPr/>
        </p:nvCxnSpPr>
        <p:spPr>
          <a:xfrm>
            <a:off x="6428154" y="2388853"/>
            <a:ext cx="4000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B573EFF1-5244-4C2C-958C-0111E865537E}"/>
              </a:ext>
            </a:extLst>
          </p:cNvPr>
          <p:cNvCxnSpPr>
            <a:cxnSpLocks/>
          </p:cNvCxnSpPr>
          <p:nvPr/>
        </p:nvCxnSpPr>
        <p:spPr>
          <a:xfrm>
            <a:off x="6450799" y="3048046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7BAF6E4-24A3-4ADA-B586-20CFC879D64F}"/>
              </a:ext>
            </a:extLst>
          </p:cNvPr>
          <p:cNvCxnSpPr>
            <a:cxnSpLocks/>
          </p:cNvCxnSpPr>
          <p:nvPr/>
        </p:nvCxnSpPr>
        <p:spPr>
          <a:xfrm flipV="1">
            <a:off x="6485541" y="2389367"/>
            <a:ext cx="0" cy="658679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AA55E5A4-8CF9-40E7-BA7B-4B77C9CF7FD8}"/>
              </a:ext>
            </a:extLst>
          </p:cNvPr>
          <p:cNvCxnSpPr>
            <a:cxnSpLocks/>
          </p:cNvCxnSpPr>
          <p:nvPr/>
        </p:nvCxnSpPr>
        <p:spPr>
          <a:xfrm flipV="1">
            <a:off x="5750895" y="3321586"/>
            <a:ext cx="0" cy="375137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1B62A525-5EDA-4CA1-9213-BEAE1FE619D1}"/>
              </a:ext>
            </a:extLst>
          </p:cNvPr>
          <p:cNvCxnSpPr>
            <a:cxnSpLocks/>
          </p:cNvCxnSpPr>
          <p:nvPr/>
        </p:nvCxnSpPr>
        <p:spPr>
          <a:xfrm>
            <a:off x="5366927" y="3321585"/>
            <a:ext cx="435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084E65A8-5AB6-418A-BD2B-672F8EB8EA33}"/>
              </a:ext>
            </a:extLst>
          </p:cNvPr>
          <p:cNvCxnSpPr>
            <a:cxnSpLocks/>
          </p:cNvCxnSpPr>
          <p:nvPr/>
        </p:nvCxnSpPr>
        <p:spPr>
          <a:xfrm>
            <a:off x="5366927" y="3696723"/>
            <a:ext cx="435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54BBA9CF-A493-4C48-B99C-544BE018A0DC}"/>
              </a:ext>
            </a:extLst>
          </p:cNvPr>
          <p:cNvSpPr txBox="1"/>
          <p:nvPr/>
        </p:nvSpPr>
        <p:spPr>
          <a:xfrm>
            <a:off x="5627436" y="3296613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hole depth</a:t>
            </a:r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C2C9843D-C6C2-4186-92C6-2E1686299D48}"/>
              </a:ext>
            </a:extLst>
          </p:cNvPr>
          <p:cNvCxnSpPr>
            <a:cxnSpLocks/>
          </p:cNvCxnSpPr>
          <p:nvPr/>
        </p:nvCxnSpPr>
        <p:spPr>
          <a:xfrm>
            <a:off x="5466884" y="3586086"/>
            <a:ext cx="0" cy="4036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D467D695-1935-404D-BF6F-6AEE08A774AD}"/>
              </a:ext>
            </a:extLst>
          </p:cNvPr>
          <p:cNvCxnSpPr>
            <a:cxnSpLocks/>
          </p:cNvCxnSpPr>
          <p:nvPr/>
        </p:nvCxnSpPr>
        <p:spPr>
          <a:xfrm>
            <a:off x="5048761" y="3586086"/>
            <a:ext cx="0" cy="4036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72C1B772-B96B-40B7-A7AF-9466D7520257}"/>
              </a:ext>
            </a:extLst>
          </p:cNvPr>
          <p:cNvCxnSpPr>
            <a:cxnSpLocks/>
          </p:cNvCxnSpPr>
          <p:nvPr/>
        </p:nvCxnSpPr>
        <p:spPr>
          <a:xfrm>
            <a:off x="5053370" y="3935028"/>
            <a:ext cx="413514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5E0BB219-4D6D-487C-9706-2C3ADBF7083F}"/>
              </a:ext>
            </a:extLst>
          </p:cNvPr>
          <p:cNvSpPr txBox="1"/>
          <p:nvPr/>
        </p:nvSpPr>
        <p:spPr>
          <a:xfrm>
            <a:off x="4909862" y="3914789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hole diameter</a:t>
            </a: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C98EF3DE-C020-4807-9AB7-304875388951}"/>
              </a:ext>
            </a:extLst>
          </p:cNvPr>
          <p:cNvCxnSpPr>
            <a:cxnSpLocks/>
          </p:cNvCxnSpPr>
          <p:nvPr/>
        </p:nvCxnSpPr>
        <p:spPr>
          <a:xfrm>
            <a:off x="6450798" y="3696723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E79AB7B7-4694-4090-AB38-4DEEB625F9EE}"/>
              </a:ext>
            </a:extLst>
          </p:cNvPr>
          <p:cNvSpPr txBox="1"/>
          <p:nvPr/>
        </p:nvSpPr>
        <p:spPr>
          <a:xfrm rot="16200000">
            <a:off x="6108005" y="3196375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tennon</a:t>
            </a:r>
          </a:p>
          <a:p>
            <a:pPr algn="ctr"/>
            <a:r>
              <a:rPr lang="en-GB" sz="1000" dirty="0"/>
              <a:t>length</a:t>
            </a:r>
          </a:p>
        </p:txBody>
      </p: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E076AB37-E4C3-4F6B-B498-D3DF6E64517B}"/>
              </a:ext>
            </a:extLst>
          </p:cNvPr>
          <p:cNvCxnSpPr>
            <a:cxnSpLocks/>
          </p:cNvCxnSpPr>
          <p:nvPr/>
        </p:nvCxnSpPr>
        <p:spPr>
          <a:xfrm flipV="1">
            <a:off x="6485541" y="3038044"/>
            <a:ext cx="0" cy="658679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6EEA14FD-9AC1-4803-A45A-F561BCDF57A4}"/>
              </a:ext>
            </a:extLst>
          </p:cNvPr>
          <p:cNvCxnSpPr>
            <a:cxnSpLocks/>
          </p:cNvCxnSpPr>
          <p:nvPr/>
        </p:nvCxnSpPr>
        <p:spPr>
          <a:xfrm>
            <a:off x="6943969" y="3238899"/>
            <a:ext cx="586154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D529812D-BD46-44F5-8990-FE46372FFF0F}"/>
              </a:ext>
            </a:extLst>
          </p:cNvPr>
          <p:cNvCxnSpPr>
            <a:cxnSpLocks/>
          </p:cNvCxnSpPr>
          <p:nvPr/>
        </p:nvCxnSpPr>
        <p:spPr>
          <a:xfrm>
            <a:off x="7530123" y="3238899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FF61C37A-BF6F-43D3-B667-605E483C6F5E}"/>
              </a:ext>
            </a:extLst>
          </p:cNvPr>
          <p:cNvSpPr txBox="1"/>
          <p:nvPr/>
        </p:nvSpPr>
        <p:spPr>
          <a:xfrm>
            <a:off x="7579799" y="3035977"/>
            <a:ext cx="677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tennon</a:t>
            </a:r>
          </a:p>
          <a:p>
            <a:pPr algn="ctr"/>
            <a:r>
              <a:rPr lang="en-GB" sz="1000" dirty="0"/>
              <a:t>diameter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F08FD55-4AA8-1421-73E7-22DFA2AA5091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1309111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A6371B4-4649-49EC-BD76-EA81794EDA89}"/>
              </a:ext>
            </a:extLst>
          </p:cNvPr>
          <p:cNvGrpSpPr/>
          <p:nvPr/>
        </p:nvGrpSpPr>
        <p:grpSpPr>
          <a:xfrm>
            <a:off x="3351919" y="2488474"/>
            <a:ext cx="4005524" cy="1446177"/>
            <a:chOff x="3351919" y="2488474"/>
            <a:chExt cx="4005524" cy="1446177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A2ED53C-7CD3-4CF7-A9CD-E2D3E0130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288" y="2547888"/>
              <a:ext cx="3413760" cy="1264920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D71B0BC-0DC6-4C76-9651-0B91E3BD6DAE}"/>
                </a:ext>
              </a:extLst>
            </p:cNvPr>
            <p:cNvSpPr/>
            <p:nvPr/>
          </p:nvSpPr>
          <p:spPr>
            <a:xfrm>
              <a:off x="4957011" y="3007895"/>
              <a:ext cx="858252" cy="160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4D5EC748-60DE-4F77-AF7D-A4CB495DF725}"/>
                </a:ext>
              </a:extLst>
            </p:cNvPr>
            <p:cNvSpPr/>
            <p:nvPr/>
          </p:nvSpPr>
          <p:spPr>
            <a:xfrm>
              <a:off x="4969042" y="3268579"/>
              <a:ext cx="858252" cy="160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2903BA6F-0CFC-4D4A-AEED-F8025D501FA5}"/>
                </a:ext>
              </a:extLst>
            </p:cNvPr>
            <p:cNvSpPr/>
            <p:nvPr/>
          </p:nvSpPr>
          <p:spPr>
            <a:xfrm>
              <a:off x="4568734" y="2488474"/>
              <a:ext cx="555172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E95614BE-B953-45D4-BC4A-FA3090285329}"/>
                </a:ext>
              </a:extLst>
            </p:cNvPr>
            <p:cNvSpPr/>
            <p:nvPr/>
          </p:nvSpPr>
          <p:spPr>
            <a:xfrm>
              <a:off x="4875711" y="2631596"/>
              <a:ext cx="277589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9BCA25F8-FEFA-4BD7-A25B-69B820381FB9}"/>
                </a:ext>
              </a:extLst>
            </p:cNvPr>
            <p:cNvSpPr/>
            <p:nvPr/>
          </p:nvSpPr>
          <p:spPr>
            <a:xfrm>
              <a:off x="4830247" y="2584275"/>
              <a:ext cx="277589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F54F5893-E89E-4165-8662-35CB10E08A27}"/>
                </a:ext>
              </a:extLst>
            </p:cNvPr>
            <p:cNvSpPr/>
            <p:nvPr/>
          </p:nvSpPr>
          <p:spPr>
            <a:xfrm>
              <a:off x="3941333" y="2514600"/>
              <a:ext cx="555171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9DB6DE6-B034-4CD1-BE3C-883758177213}"/>
                </a:ext>
              </a:extLst>
            </p:cNvPr>
            <p:cNvSpPr/>
            <p:nvPr/>
          </p:nvSpPr>
          <p:spPr>
            <a:xfrm>
              <a:off x="4033157" y="2637088"/>
              <a:ext cx="109918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8DE02E0-9276-4295-BA54-F8954A4C702F}"/>
                </a:ext>
              </a:extLst>
            </p:cNvPr>
            <p:cNvSpPr/>
            <p:nvPr/>
          </p:nvSpPr>
          <p:spPr>
            <a:xfrm>
              <a:off x="3978198" y="2712832"/>
              <a:ext cx="109918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7B7BBF62-477F-4D76-BF91-AD32B3ADF150}"/>
                </a:ext>
              </a:extLst>
            </p:cNvPr>
            <p:cNvSpPr/>
            <p:nvPr/>
          </p:nvSpPr>
          <p:spPr>
            <a:xfrm>
              <a:off x="4830248" y="2960344"/>
              <a:ext cx="323052" cy="242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32680099-022D-42A7-BB52-D9D40120F6AC}"/>
                </a:ext>
              </a:extLst>
            </p:cNvPr>
            <p:cNvSpPr/>
            <p:nvPr/>
          </p:nvSpPr>
          <p:spPr>
            <a:xfrm>
              <a:off x="4675612" y="3227729"/>
              <a:ext cx="435503" cy="242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D9F62E4-7136-4A1B-A532-416909385599}"/>
                </a:ext>
              </a:extLst>
            </p:cNvPr>
            <p:cNvSpPr/>
            <p:nvPr/>
          </p:nvSpPr>
          <p:spPr>
            <a:xfrm>
              <a:off x="3866323" y="3232661"/>
              <a:ext cx="421762" cy="211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D1A10E73-374D-4901-BD48-9D9FAC591511}"/>
                </a:ext>
              </a:extLst>
            </p:cNvPr>
            <p:cNvSpPr/>
            <p:nvPr/>
          </p:nvSpPr>
          <p:spPr>
            <a:xfrm>
              <a:off x="3854033" y="2960379"/>
              <a:ext cx="435503" cy="2452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226F4DE6-ECDC-474B-B09E-6F0857BD4037}"/>
                </a:ext>
              </a:extLst>
            </p:cNvPr>
            <p:cNvSpPr/>
            <p:nvPr/>
          </p:nvSpPr>
          <p:spPr>
            <a:xfrm>
              <a:off x="4315190" y="3237330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893D2C4-5398-4BD6-B0B0-44F07B5BAB0A}"/>
                </a:ext>
              </a:extLst>
            </p:cNvPr>
            <p:cNvSpPr/>
            <p:nvPr/>
          </p:nvSpPr>
          <p:spPr>
            <a:xfrm>
              <a:off x="4327148" y="3230045"/>
              <a:ext cx="139988" cy="1989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0A3E4457-6456-4E34-9EF5-9FF0BCD5370A}"/>
                </a:ext>
              </a:extLst>
            </p:cNvPr>
            <p:cNvSpPr/>
            <p:nvPr/>
          </p:nvSpPr>
          <p:spPr>
            <a:xfrm>
              <a:off x="4501764" y="3233687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DA7BECA9-36E9-4373-821B-B29661CA5EEA}"/>
                </a:ext>
              </a:extLst>
            </p:cNvPr>
            <p:cNvSpPr/>
            <p:nvPr/>
          </p:nvSpPr>
          <p:spPr>
            <a:xfrm>
              <a:off x="4517129" y="3233687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2CF04561-D27A-4CA2-92EA-A4F66853B152}"/>
                </a:ext>
              </a:extLst>
            </p:cNvPr>
            <p:cNvCxnSpPr>
              <a:cxnSpLocks/>
            </p:cNvCxnSpPr>
            <p:nvPr/>
          </p:nvCxnSpPr>
          <p:spPr>
            <a:xfrm>
              <a:off x="7100640" y="3487297"/>
              <a:ext cx="256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185F931E-514E-4B8E-A577-44469807E2B3}"/>
                </a:ext>
              </a:extLst>
            </p:cNvPr>
            <p:cNvCxnSpPr>
              <a:cxnSpLocks/>
            </p:cNvCxnSpPr>
            <p:nvPr/>
          </p:nvCxnSpPr>
          <p:spPr>
            <a:xfrm>
              <a:off x="7100640" y="2949784"/>
              <a:ext cx="256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37127F63-1586-4B8B-9301-EDE7EC6C8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872" y="2947910"/>
              <a:ext cx="0" cy="531075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D83D67F5-E2AA-4205-8A81-366C3211EF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127" y="3757461"/>
              <a:ext cx="793046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7274012-A204-4BA5-BD02-E961F1CBBD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242" y="2956223"/>
              <a:ext cx="0" cy="801239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6F08F511-4453-4EAB-B910-8BD88FF49248}"/>
                </a:ext>
              </a:extLst>
            </p:cNvPr>
            <p:cNvCxnSpPr>
              <a:cxnSpLocks/>
            </p:cNvCxnSpPr>
            <p:nvPr/>
          </p:nvCxnSpPr>
          <p:spPr>
            <a:xfrm>
              <a:off x="3512127" y="2952067"/>
              <a:ext cx="84804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D394FC10-3CB5-4198-93ED-74FEF7E4B522}"/>
                </a:ext>
              </a:extLst>
            </p:cNvPr>
            <p:cNvSpPr txBox="1"/>
            <p:nvPr/>
          </p:nvSpPr>
          <p:spPr>
            <a:xfrm rot="16200000">
              <a:off x="3011913" y="3233225"/>
              <a:ext cx="926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length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AD953764-E9B1-43F9-8D26-CEB4085A1C20}"/>
                </a:ext>
              </a:extLst>
            </p:cNvPr>
            <p:cNvSpPr txBox="1"/>
            <p:nvPr/>
          </p:nvSpPr>
          <p:spPr>
            <a:xfrm>
              <a:off x="6664353" y="3470673"/>
              <a:ext cx="4208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grip</a:t>
              </a:r>
            </a:p>
          </p:txBody>
        </p: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C6285338-D052-4F15-B20B-476FCBBDA5E4}"/>
                </a:ext>
              </a:extLst>
            </p:cNvPr>
            <p:cNvCxnSpPr/>
            <p:nvPr/>
          </p:nvCxnSpPr>
          <p:spPr>
            <a:xfrm>
              <a:off x="6529872" y="3304309"/>
              <a:ext cx="245001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270D8947-AE2A-424E-A7AD-9E0EFEFA43B6}"/>
                </a:ext>
              </a:extLst>
            </p:cNvPr>
            <p:cNvSpPr txBox="1"/>
            <p:nvPr/>
          </p:nvSpPr>
          <p:spPr>
            <a:xfrm>
              <a:off x="4750389" y="3688430"/>
              <a:ext cx="20244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min_grip &lt; T1+T2 &lt;  max_grip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63FCA10-7913-907C-49AE-A669E80569A4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1599673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5BD562C-56BA-498F-8FE3-75797EDE6EF1}"/>
              </a:ext>
            </a:extLst>
          </p:cNvPr>
          <p:cNvSpPr txBox="1"/>
          <p:nvPr/>
        </p:nvSpPr>
        <p:spPr>
          <a:xfrm>
            <a:off x="5065407" y="3388854"/>
            <a:ext cx="18027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1 – non-weldable part/material</a:t>
            </a:r>
          </a:p>
          <a:p>
            <a:r>
              <a:rPr lang="en-GB" sz="1000" dirty="0"/>
              <a:t>2 – weldable part/material</a:t>
            </a:r>
          </a:p>
          <a:p>
            <a:r>
              <a:rPr lang="en-GB" sz="1000" dirty="0"/>
              <a:t>3 – insert or plug</a:t>
            </a:r>
          </a:p>
          <a:p>
            <a:r>
              <a:rPr lang="en-GB" sz="1000" dirty="0"/>
              <a:t>4 – electrodes</a:t>
            </a:r>
          </a:p>
          <a:p>
            <a:r>
              <a:rPr lang="en-GB" sz="1000" dirty="0"/>
              <a:t>5 – stop surface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AB4A404-B8B5-4027-B5CB-E507B5EC4CC8}"/>
              </a:ext>
            </a:extLst>
          </p:cNvPr>
          <p:cNvGrpSpPr/>
          <p:nvPr/>
        </p:nvGrpSpPr>
        <p:grpSpPr>
          <a:xfrm>
            <a:off x="2094573" y="1595813"/>
            <a:ext cx="5401056" cy="2367809"/>
            <a:chOff x="3395472" y="1629156"/>
            <a:chExt cx="5401056" cy="2367809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A124C72A-9C01-4E9D-A9BE-F7E1D5361D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222"/>
            <a:stretch/>
          </p:blipFill>
          <p:spPr>
            <a:xfrm>
              <a:off x="3395472" y="1629156"/>
              <a:ext cx="5401056" cy="2367809"/>
            </a:xfrm>
            <a:prstGeom prst="rect">
              <a:avLst/>
            </a:prstGeom>
          </p:spPr>
        </p:pic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949E2869-577E-4F3A-AE65-5CC3B6501765}"/>
                </a:ext>
              </a:extLst>
            </p:cNvPr>
            <p:cNvGrpSpPr/>
            <p:nvPr/>
          </p:nvGrpSpPr>
          <p:grpSpPr>
            <a:xfrm>
              <a:off x="3747804" y="2178915"/>
              <a:ext cx="4844187" cy="1448742"/>
              <a:chOff x="3747804" y="2178915"/>
              <a:chExt cx="4844187" cy="1448742"/>
            </a:xfrm>
          </p:grpSpPr>
          <p:grpSp>
            <p:nvGrpSpPr>
              <p:cNvPr id="5" name="Gruppieren 4">
                <a:extLst>
                  <a:ext uri="{FF2B5EF4-FFF2-40B4-BE49-F238E27FC236}">
                    <a16:creationId xmlns:a16="http://schemas.microsoft.com/office/drawing/2014/main" id="{5D94471F-6A6B-4B15-AEB6-DF6AEF1EC5CF}"/>
                  </a:ext>
                </a:extLst>
              </p:cNvPr>
              <p:cNvGrpSpPr/>
              <p:nvPr/>
            </p:nvGrpSpPr>
            <p:grpSpPr>
              <a:xfrm>
                <a:off x="5061284" y="2178915"/>
                <a:ext cx="708818" cy="338506"/>
                <a:chOff x="5061284" y="2178915"/>
                <a:chExt cx="708818" cy="338506"/>
              </a:xfrm>
            </p:grpSpPr>
            <p:cxnSp>
              <p:nvCxnSpPr>
                <p:cNvPr id="6" name="Gerader Verbinder 5">
                  <a:extLst>
                    <a:ext uri="{FF2B5EF4-FFF2-40B4-BE49-F238E27FC236}">
                      <a16:creationId xmlns:a16="http://schemas.microsoft.com/office/drawing/2014/main" id="{537D7D9A-9EE7-4315-8D7C-A88B743A4D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94408"/>
                  <a:ext cx="409074" cy="12301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A2ACD25B-975E-4317-9FCF-9306FD7682EA}"/>
                    </a:ext>
                  </a:extLst>
                </p:cNvPr>
                <p:cNvSpPr txBox="1"/>
                <p:nvPr/>
              </p:nvSpPr>
              <p:spPr>
                <a:xfrm>
                  <a:off x="5430737" y="2178915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4</a:t>
                  </a:r>
                </a:p>
              </p:txBody>
            </p:sp>
          </p:grpSp>
          <p:grpSp>
            <p:nvGrpSpPr>
              <p:cNvPr id="8" name="Gruppieren 7">
                <a:extLst>
                  <a:ext uri="{FF2B5EF4-FFF2-40B4-BE49-F238E27FC236}">
                    <a16:creationId xmlns:a16="http://schemas.microsoft.com/office/drawing/2014/main" id="{0ECDEEB2-4125-42A2-B652-9E4565900196}"/>
                  </a:ext>
                </a:extLst>
              </p:cNvPr>
              <p:cNvGrpSpPr/>
              <p:nvPr/>
            </p:nvGrpSpPr>
            <p:grpSpPr>
              <a:xfrm>
                <a:off x="5061284" y="3288632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9" name="Gerader Verbinder 8">
                  <a:extLst>
                    <a:ext uri="{FF2B5EF4-FFF2-40B4-BE49-F238E27FC236}">
                      <a16:creationId xmlns:a16="http://schemas.microsoft.com/office/drawing/2014/main" id="{A83CFF60-3507-4C29-8A71-7D6CA499F6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E4B3C2AC-4792-4FB2-A62A-BA55068F92A3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4</a:t>
                  </a:r>
                </a:p>
              </p:txBody>
            </p:sp>
          </p:grpSp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A7D4ECD7-3C84-4EF3-8C25-0194478EBB30}"/>
                  </a:ext>
                </a:extLst>
              </p:cNvPr>
              <p:cNvGrpSpPr/>
              <p:nvPr/>
            </p:nvGrpSpPr>
            <p:grpSpPr>
              <a:xfrm>
                <a:off x="4165435" y="2320734"/>
                <a:ext cx="452606" cy="506611"/>
                <a:chOff x="4033643" y="2255908"/>
                <a:chExt cx="452606" cy="506611"/>
              </a:xfrm>
            </p:grpSpPr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E3387DBF-E9C4-40AC-AA8B-3D355D9EB493}"/>
                    </a:ext>
                  </a:extLst>
                </p:cNvPr>
                <p:cNvSpPr txBox="1"/>
                <p:nvPr/>
              </p:nvSpPr>
              <p:spPr>
                <a:xfrm>
                  <a:off x="4033643" y="225590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3</a:t>
                  </a:r>
                </a:p>
              </p:txBody>
            </p:sp>
            <p:cxnSp>
              <p:nvCxnSpPr>
                <p:cNvPr id="13" name="Gerader Verbinder 12">
                  <a:extLst>
                    <a:ext uri="{FF2B5EF4-FFF2-40B4-BE49-F238E27FC236}">
                      <a16:creationId xmlns:a16="http://schemas.microsoft.com/office/drawing/2014/main" id="{74D261D2-4E0F-4C86-BAC7-55D43CB853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26127" y="2517421"/>
                  <a:ext cx="260122" cy="24509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uppieren 13">
                <a:extLst>
                  <a:ext uri="{FF2B5EF4-FFF2-40B4-BE49-F238E27FC236}">
                    <a16:creationId xmlns:a16="http://schemas.microsoft.com/office/drawing/2014/main" id="{51D0DB49-F0A0-4214-B7ED-A39E78130DD1}"/>
                  </a:ext>
                </a:extLst>
              </p:cNvPr>
              <p:cNvGrpSpPr/>
              <p:nvPr/>
            </p:nvGrpSpPr>
            <p:grpSpPr>
              <a:xfrm>
                <a:off x="5749680" y="2424419"/>
                <a:ext cx="428945" cy="464374"/>
                <a:chOff x="5061284" y="2053048"/>
                <a:chExt cx="428945" cy="464374"/>
              </a:xfrm>
            </p:grpSpPr>
            <p:cxnSp>
              <p:nvCxnSpPr>
                <p:cNvPr id="15" name="Gerader Verbinder 14">
                  <a:extLst>
                    <a:ext uri="{FF2B5EF4-FFF2-40B4-BE49-F238E27FC236}">
                      <a16:creationId xmlns:a16="http://schemas.microsoft.com/office/drawing/2014/main" id="{0F2125FF-13B6-487A-BE06-0599C58D2C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30047"/>
                  <a:ext cx="160375" cy="18737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DE44A614-7BD5-4050-B425-273B1D9F2701}"/>
                    </a:ext>
                  </a:extLst>
                </p:cNvPr>
                <p:cNvSpPr txBox="1"/>
                <p:nvPr/>
              </p:nvSpPr>
              <p:spPr>
                <a:xfrm>
                  <a:off x="5150864" y="205304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1</a:t>
                  </a:r>
                </a:p>
              </p:txBody>
            </p:sp>
          </p:grpSp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67CD0B16-69B3-4ACF-BE42-93B447C810CC}"/>
                  </a:ext>
                </a:extLst>
              </p:cNvPr>
              <p:cNvGrpSpPr/>
              <p:nvPr/>
            </p:nvGrpSpPr>
            <p:grpSpPr>
              <a:xfrm>
                <a:off x="7909837" y="2309361"/>
                <a:ext cx="428945" cy="464374"/>
                <a:chOff x="5061284" y="2053048"/>
                <a:chExt cx="428945" cy="464374"/>
              </a:xfrm>
            </p:grpSpPr>
            <p:cxnSp>
              <p:nvCxnSpPr>
                <p:cNvPr id="18" name="Gerader Verbinder 17">
                  <a:extLst>
                    <a:ext uri="{FF2B5EF4-FFF2-40B4-BE49-F238E27FC236}">
                      <a16:creationId xmlns:a16="http://schemas.microsoft.com/office/drawing/2014/main" id="{102FE93F-6EF1-4D01-9FEE-892B70A57E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30047"/>
                  <a:ext cx="160375" cy="18737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DE39F050-9F7C-47BC-A1E4-20A5527F76F6}"/>
                    </a:ext>
                  </a:extLst>
                </p:cNvPr>
                <p:cNvSpPr txBox="1"/>
                <p:nvPr/>
              </p:nvSpPr>
              <p:spPr>
                <a:xfrm>
                  <a:off x="5150864" y="205304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1</a:t>
                  </a:r>
                </a:p>
              </p:txBody>
            </p:sp>
          </p:grpSp>
          <p:grpSp>
            <p:nvGrpSpPr>
              <p:cNvPr id="20" name="Gruppieren 19">
                <a:extLst>
                  <a:ext uri="{FF2B5EF4-FFF2-40B4-BE49-F238E27FC236}">
                    <a16:creationId xmlns:a16="http://schemas.microsoft.com/office/drawing/2014/main" id="{CD8FBA9D-EBA2-4783-9912-53BBBBD6D48F}"/>
                  </a:ext>
                </a:extLst>
              </p:cNvPr>
              <p:cNvGrpSpPr/>
              <p:nvPr/>
            </p:nvGrpSpPr>
            <p:grpSpPr>
              <a:xfrm>
                <a:off x="6705834" y="2220037"/>
                <a:ext cx="452606" cy="506611"/>
                <a:chOff x="4033643" y="2255908"/>
                <a:chExt cx="452606" cy="506611"/>
              </a:xfrm>
            </p:grpSpPr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61CA3109-FDA6-4439-99B6-D4AE0135065F}"/>
                    </a:ext>
                  </a:extLst>
                </p:cNvPr>
                <p:cNvSpPr txBox="1"/>
                <p:nvPr/>
              </p:nvSpPr>
              <p:spPr>
                <a:xfrm>
                  <a:off x="4033643" y="225590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3</a:t>
                  </a:r>
                </a:p>
              </p:txBody>
            </p:sp>
            <p:cxnSp>
              <p:nvCxnSpPr>
                <p:cNvPr id="22" name="Gerader Verbinder 21">
                  <a:extLst>
                    <a:ext uri="{FF2B5EF4-FFF2-40B4-BE49-F238E27FC236}">
                      <a16:creationId xmlns:a16="http://schemas.microsoft.com/office/drawing/2014/main" id="{A2152A31-0EE6-4974-B697-0821360A13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26127" y="2517421"/>
                  <a:ext cx="260122" cy="24509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uppieren 22">
                <a:extLst>
                  <a:ext uri="{FF2B5EF4-FFF2-40B4-BE49-F238E27FC236}">
                    <a16:creationId xmlns:a16="http://schemas.microsoft.com/office/drawing/2014/main" id="{C1A6D947-04AE-4869-8CFF-54534C225182}"/>
                  </a:ext>
                </a:extLst>
              </p:cNvPr>
              <p:cNvGrpSpPr/>
              <p:nvPr/>
            </p:nvGrpSpPr>
            <p:grpSpPr>
              <a:xfrm>
                <a:off x="5654048" y="3007212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24" name="Gerader Verbinder 23">
                  <a:extLst>
                    <a:ext uri="{FF2B5EF4-FFF2-40B4-BE49-F238E27FC236}">
                      <a16:creationId xmlns:a16="http://schemas.microsoft.com/office/drawing/2014/main" id="{9401A441-275A-4294-BB54-A4B1825E39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473D6930-8E23-4050-9B66-15210D672A39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2</a:t>
                  </a:r>
                </a:p>
              </p:txBody>
            </p:sp>
          </p:grpSp>
          <p:grpSp>
            <p:nvGrpSpPr>
              <p:cNvPr id="26" name="Gruppieren 25">
                <a:extLst>
                  <a:ext uri="{FF2B5EF4-FFF2-40B4-BE49-F238E27FC236}">
                    <a16:creationId xmlns:a16="http://schemas.microsoft.com/office/drawing/2014/main" id="{5F61A82B-8549-4B0C-9352-35693AFE2695}"/>
                  </a:ext>
                </a:extLst>
              </p:cNvPr>
              <p:cNvGrpSpPr/>
              <p:nvPr/>
            </p:nvGrpSpPr>
            <p:grpSpPr>
              <a:xfrm>
                <a:off x="7848360" y="2961263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27" name="Gerader Verbinder 26">
                  <a:extLst>
                    <a:ext uri="{FF2B5EF4-FFF2-40B4-BE49-F238E27FC236}">
                      <a16:creationId xmlns:a16="http://schemas.microsoft.com/office/drawing/2014/main" id="{200DF095-5404-4553-9591-F89EA68A76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F52C9701-E00E-46F3-BEA1-0C9D30E2ADF5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2</a:t>
                  </a:r>
                </a:p>
              </p:txBody>
            </p:sp>
          </p:grpSp>
          <p:grpSp>
            <p:nvGrpSpPr>
              <p:cNvPr id="29" name="Gruppieren 28">
                <a:extLst>
                  <a:ext uri="{FF2B5EF4-FFF2-40B4-BE49-F238E27FC236}">
                    <a16:creationId xmlns:a16="http://schemas.microsoft.com/office/drawing/2014/main" id="{DCC771F7-4790-4263-8DD7-F1B0D1592B69}"/>
                  </a:ext>
                </a:extLst>
              </p:cNvPr>
              <p:cNvGrpSpPr/>
              <p:nvPr/>
            </p:nvGrpSpPr>
            <p:grpSpPr>
              <a:xfrm>
                <a:off x="3747804" y="2851226"/>
                <a:ext cx="757974" cy="637931"/>
                <a:chOff x="3996350" y="2047155"/>
                <a:chExt cx="757974" cy="637931"/>
              </a:xfrm>
            </p:grpSpPr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1D49A1B9-677D-4ED0-9221-37A02A51F7B4}"/>
                    </a:ext>
                  </a:extLst>
                </p:cNvPr>
                <p:cNvSpPr txBox="1"/>
                <p:nvPr/>
              </p:nvSpPr>
              <p:spPr>
                <a:xfrm>
                  <a:off x="3996350" y="2408087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5</a:t>
                  </a:r>
                </a:p>
              </p:txBody>
            </p:sp>
            <p:cxnSp>
              <p:nvCxnSpPr>
                <p:cNvPr id="31" name="Gerader Verbinder 30">
                  <a:extLst>
                    <a:ext uri="{FF2B5EF4-FFF2-40B4-BE49-F238E27FC236}">
                      <a16:creationId xmlns:a16="http://schemas.microsoft.com/office/drawing/2014/main" id="{C25BAE63-E980-4607-8D43-00D9253895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51663" y="2047155"/>
                  <a:ext cx="502661" cy="45103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4B280B3-6DD6-29EC-084B-77F28097A510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850253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C26E2EE-B5DC-4BA4-944B-9DCC4F110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540" y="2837688"/>
            <a:ext cx="1485900" cy="102108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3145E9F-4EC3-409B-893E-B07903448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022" y="2791968"/>
            <a:ext cx="1485900" cy="1173736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32CBB2C-C174-46A6-A2BF-3F657B47EFEB}"/>
              </a:ext>
            </a:extLst>
          </p:cNvPr>
          <p:cNvCxnSpPr/>
          <p:nvPr/>
        </p:nvCxnSpPr>
        <p:spPr>
          <a:xfrm flipV="1">
            <a:off x="4629150" y="2952750"/>
            <a:ext cx="0" cy="56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F4FCB02-054A-4D2B-AB0E-7F74D8C930DD}"/>
              </a:ext>
            </a:extLst>
          </p:cNvPr>
          <p:cNvCxnSpPr/>
          <p:nvPr/>
        </p:nvCxnSpPr>
        <p:spPr>
          <a:xfrm flipV="1">
            <a:off x="4824413" y="2952750"/>
            <a:ext cx="0" cy="56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68CD4FC9-A4C6-44D6-A28C-A43A43843590}"/>
              </a:ext>
            </a:extLst>
          </p:cNvPr>
          <p:cNvCxnSpPr>
            <a:cxnSpLocks/>
          </p:cNvCxnSpPr>
          <p:nvPr/>
        </p:nvCxnSpPr>
        <p:spPr>
          <a:xfrm>
            <a:off x="4548188" y="3519488"/>
            <a:ext cx="3619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5D6764A2-B03E-4F6D-B19F-6C0F94711A47}"/>
              </a:ext>
            </a:extLst>
          </p:cNvPr>
          <p:cNvSpPr txBox="1"/>
          <p:nvPr/>
        </p:nvSpPr>
        <p:spPr>
          <a:xfrm>
            <a:off x="3827575" y="4065701"/>
            <a:ext cx="180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Clinched rivet stud (threaded)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9F25AA9-862C-4B51-9C84-098080ABC81D}"/>
              </a:ext>
            </a:extLst>
          </p:cNvPr>
          <p:cNvSpPr txBox="1"/>
          <p:nvPr/>
        </p:nvSpPr>
        <p:spPr>
          <a:xfrm>
            <a:off x="5746862" y="4065701"/>
            <a:ext cx="180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clinched ball stud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09ACF140-D411-2481-D0E0-022B2715A792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2022997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95CEC2E7-61B4-4951-8E10-7C4E972FC4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26" y="1309518"/>
            <a:ext cx="2328545" cy="338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3C8CFDC5-7C61-44DF-82F7-DC06E6ADEC3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696" y="1309518"/>
            <a:ext cx="2346325" cy="220853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0AFD3F2-49C6-486E-8B1C-457C0D887FF3}"/>
              </a:ext>
            </a:extLst>
          </p:cNvPr>
          <p:cNvSpPr txBox="1"/>
          <p:nvPr/>
        </p:nvSpPr>
        <p:spPr>
          <a:xfrm>
            <a:off x="536126" y="4951836"/>
            <a:ext cx="2328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Bolt Representation</a:t>
            </a:r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12C4E6-ADAD-41C7-AA81-93ED935D56C0}"/>
              </a:ext>
            </a:extLst>
          </p:cNvPr>
          <p:cNvSpPr txBox="1"/>
          <p:nvPr/>
        </p:nvSpPr>
        <p:spPr>
          <a:xfrm>
            <a:off x="3398586" y="4951836"/>
            <a:ext cx="2328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Screw Representation</a:t>
            </a:r>
            <a:endParaRPr lang="de-DE" sz="1200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EE9C4D1-2A26-7B99-A403-46FECC97AFB9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3" name="Pfeil: gebogen 2">
              <a:extLst>
                <a:ext uri="{FF2B5EF4-FFF2-40B4-BE49-F238E27FC236}">
                  <a16:creationId xmlns:a16="http://schemas.microsoft.com/office/drawing/2014/main" id="{78F3EFB4-652C-6FEE-4E5F-BEF94E373CE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303D3287-0627-F7C5-E5E6-D63B3AD18CD9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5CC303F1-C882-7115-EECE-31400E9706D7}"/>
              </a:ext>
            </a:extLst>
          </p:cNvPr>
          <p:cNvGrpSpPr>
            <a:grpSpLocks noChangeAspect="1"/>
          </p:cNvGrpSpPr>
          <p:nvPr/>
        </p:nvGrpSpPr>
        <p:grpSpPr>
          <a:xfrm>
            <a:off x="6091701" y="2331720"/>
            <a:ext cx="2848026" cy="4244699"/>
            <a:chOff x="1309954" y="135523"/>
            <a:chExt cx="4551293" cy="6783249"/>
          </a:xfrm>
        </p:grpSpPr>
        <p:sp>
          <p:nvSpPr>
            <p:cNvPr id="10" name="Freeform: Shape 24">
              <a:extLst>
                <a:ext uri="{FF2B5EF4-FFF2-40B4-BE49-F238E27FC236}">
                  <a16:creationId xmlns:a16="http://schemas.microsoft.com/office/drawing/2014/main" id="{AE1490DF-5C6D-5C52-8445-57E43AC87C5E}"/>
                </a:ext>
              </a:extLst>
            </p:cNvPr>
            <p:cNvSpPr/>
            <p:nvPr/>
          </p:nvSpPr>
          <p:spPr>
            <a:xfrm>
              <a:off x="2512031" y="1217487"/>
              <a:ext cx="1623317" cy="3554858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grpSp>
          <p:nvGrpSpPr>
            <p:cNvPr id="11" name="Group 96">
              <a:extLst>
                <a:ext uri="{FF2B5EF4-FFF2-40B4-BE49-F238E27FC236}">
                  <a16:creationId xmlns:a16="http://schemas.microsoft.com/office/drawing/2014/main" id="{4347928A-291C-6246-D21A-71710A9653F9}"/>
                </a:ext>
              </a:extLst>
            </p:cNvPr>
            <p:cNvGrpSpPr/>
            <p:nvPr/>
          </p:nvGrpSpPr>
          <p:grpSpPr>
            <a:xfrm>
              <a:off x="2065106" y="1962364"/>
              <a:ext cx="2601930" cy="111307"/>
              <a:chOff x="2065106" y="1962364"/>
              <a:chExt cx="2601930" cy="111307"/>
            </a:xfrm>
          </p:grpSpPr>
          <p:sp>
            <p:nvSpPr>
              <p:cNvPr id="56" name="Rectangle 8">
                <a:extLst>
                  <a:ext uri="{FF2B5EF4-FFF2-40B4-BE49-F238E27FC236}">
                    <a16:creationId xmlns:a16="http://schemas.microsoft.com/office/drawing/2014/main" id="{308436E4-79C8-54EA-8936-1B2A11C7C5AB}"/>
                  </a:ext>
                </a:extLst>
              </p:cNvPr>
              <p:cNvSpPr/>
              <p:nvPr/>
            </p:nvSpPr>
            <p:spPr>
              <a:xfrm>
                <a:off x="2065106" y="1962364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7" name="Rectangle 9">
                <a:extLst>
                  <a:ext uri="{FF2B5EF4-FFF2-40B4-BE49-F238E27FC236}">
                    <a16:creationId xmlns:a16="http://schemas.microsoft.com/office/drawing/2014/main" id="{CFFAFBD8-76F7-EC8D-6EF4-5A6FA64C7ED4}"/>
                  </a:ext>
                </a:extLst>
              </p:cNvPr>
              <p:cNvSpPr/>
              <p:nvPr/>
            </p:nvSpPr>
            <p:spPr>
              <a:xfrm>
                <a:off x="3747499" y="197606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2" name="Group 128">
              <a:extLst>
                <a:ext uri="{FF2B5EF4-FFF2-40B4-BE49-F238E27FC236}">
                  <a16:creationId xmlns:a16="http://schemas.microsoft.com/office/drawing/2014/main" id="{7B8DF6D8-CD2A-9A46-7A6C-535B2D734131}"/>
                </a:ext>
              </a:extLst>
            </p:cNvPr>
            <p:cNvGrpSpPr/>
            <p:nvPr/>
          </p:nvGrpSpPr>
          <p:grpSpPr>
            <a:xfrm>
              <a:off x="2065105" y="3945276"/>
              <a:ext cx="2601930" cy="111307"/>
              <a:chOff x="2065105" y="3945276"/>
              <a:chExt cx="2601930" cy="111307"/>
            </a:xfrm>
          </p:grpSpPr>
          <p:sp>
            <p:nvSpPr>
              <p:cNvPr id="54" name="Rectangle 10">
                <a:extLst>
                  <a:ext uri="{FF2B5EF4-FFF2-40B4-BE49-F238E27FC236}">
                    <a16:creationId xmlns:a16="http://schemas.microsoft.com/office/drawing/2014/main" id="{760C7A04-8829-F473-89C4-15961D34C279}"/>
                  </a:ext>
                </a:extLst>
              </p:cNvPr>
              <p:cNvSpPr/>
              <p:nvPr/>
            </p:nvSpPr>
            <p:spPr>
              <a:xfrm>
                <a:off x="2065105" y="394527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5" name="Rectangle 11">
                <a:extLst>
                  <a:ext uri="{FF2B5EF4-FFF2-40B4-BE49-F238E27FC236}">
                    <a16:creationId xmlns:a16="http://schemas.microsoft.com/office/drawing/2014/main" id="{5B0A6048-8C03-E235-7B6B-55AB399C988D}"/>
                  </a:ext>
                </a:extLst>
              </p:cNvPr>
              <p:cNvSpPr/>
              <p:nvPr/>
            </p:nvSpPr>
            <p:spPr>
              <a:xfrm>
                <a:off x="3747498" y="3958978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3" name="Group 132">
              <a:extLst>
                <a:ext uri="{FF2B5EF4-FFF2-40B4-BE49-F238E27FC236}">
                  <a16:creationId xmlns:a16="http://schemas.microsoft.com/office/drawing/2014/main" id="{A1EC7761-C3E4-C433-A71D-2293ED5B7429}"/>
                </a:ext>
              </a:extLst>
            </p:cNvPr>
            <p:cNvGrpSpPr/>
            <p:nvPr/>
          </p:nvGrpSpPr>
          <p:grpSpPr>
            <a:xfrm>
              <a:off x="2470935" y="4119937"/>
              <a:ext cx="1790271" cy="410966"/>
              <a:chOff x="2470935" y="4119937"/>
              <a:chExt cx="1790271" cy="410966"/>
            </a:xfrm>
          </p:grpSpPr>
          <p:sp>
            <p:nvSpPr>
              <p:cNvPr id="52" name="Rectangle 12">
                <a:extLst>
                  <a:ext uri="{FF2B5EF4-FFF2-40B4-BE49-F238E27FC236}">
                    <a16:creationId xmlns:a16="http://schemas.microsoft.com/office/drawing/2014/main" id="{621FFFF1-9F59-2142-CE99-82EF5330B978}"/>
                  </a:ext>
                </a:extLst>
              </p:cNvPr>
              <p:cNvSpPr/>
              <p:nvPr/>
            </p:nvSpPr>
            <p:spPr>
              <a:xfrm>
                <a:off x="2470935" y="4119937"/>
                <a:ext cx="513708" cy="410966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3" name="Rectangle 13">
                <a:extLst>
                  <a:ext uri="{FF2B5EF4-FFF2-40B4-BE49-F238E27FC236}">
                    <a16:creationId xmlns:a16="http://schemas.microsoft.com/office/drawing/2014/main" id="{7679429F-3DDB-3356-BABF-E4630A388541}"/>
                  </a:ext>
                </a:extLst>
              </p:cNvPr>
              <p:cNvSpPr/>
              <p:nvPr/>
            </p:nvSpPr>
            <p:spPr>
              <a:xfrm>
                <a:off x="3747498" y="4119937"/>
                <a:ext cx="513708" cy="410966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4" name="Group 129">
              <a:extLst>
                <a:ext uri="{FF2B5EF4-FFF2-40B4-BE49-F238E27FC236}">
                  <a16:creationId xmlns:a16="http://schemas.microsoft.com/office/drawing/2014/main" id="{B1417E5C-398F-8AA9-A3D1-A76DE0B9E458}"/>
                </a:ext>
              </a:extLst>
            </p:cNvPr>
            <p:cNvGrpSpPr/>
            <p:nvPr/>
          </p:nvGrpSpPr>
          <p:grpSpPr>
            <a:xfrm>
              <a:off x="1309955" y="2192687"/>
              <a:ext cx="4099388" cy="505998"/>
              <a:chOff x="1309955" y="2192687"/>
              <a:chExt cx="4099388" cy="505998"/>
            </a:xfrm>
          </p:grpSpPr>
          <p:sp>
            <p:nvSpPr>
              <p:cNvPr id="50" name="Rectangle 14">
                <a:extLst>
                  <a:ext uri="{FF2B5EF4-FFF2-40B4-BE49-F238E27FC236}">
                    <a16:creationId xmlns:a16="http://schemas.microsoft.com/office/drawing/2014/main" id="{09655952-DBB8-1A6F-34B4-334F2128CD1D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1" name="Rectangle 17">
                <a:extLst>
                  <a:ext uri="{FF2B5EF4-FFF2-40B4-BE49-F238E27FC236}">
                    <a16:creationId xmlns:a16="http://schemas.microsoft.com/office/drawing/2014/main" id="{48538EEE-9A91-8D2A-F765-159509448CD4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5" name="Group 130">
              <a:extLst>
                <a:ext uri="{FF2B5EF4-FFF2-40B4-BE49-F238E27FC236}">
                  <a16:creationId xmlns:a16="http://schemas.microsoft.com/office/drawing/2014/main" id="{CAB5AF0D-5507-D5D7-7885-DDE384F0B3F4}"/>
                </a:ext>
              </a:extLst>
            </p:cNvPr>
            <p:cNvGrpSpPr/>
            <p:nvPr/>
          </p:nvGrpSpPr>
          <p:grpSpPr>
            <a:xfrm>
              <a:off x="1309954" y="2750910"/>
              <a:ext cx="4099388" cy="505998"/>
              <a:chOff x="1309954" y="2750910"/>
              <a:chExt cx="4099388" cy="505998"/>
            </a:xfrm>
          </p:grpSpPr>
          <p:sp>
            <p:nvSpPr>
              <p:cNvPr id="48" name="Rectangle 15">
                <a:extLst>
                  <a:ext uri="{FF2B5EF4-FFF2-40B4-BE49-F238E27FC236}">
                    <a16:creationId xmlns:a16="http://schemas.microsoft.com/office/drawing/2014/main" id="{9F0EACE9-2245-C4EC-FB0D-230F6411D9F1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9" name="Rectangle 18">
                <a:extLst>
                  <a:ext uri="{FF2B5EF4-FFF2-40B4-BE49-F238E27FC236}">
                    <a16:creationId xmlns:a16="http://schemas.microsoft.com/office/drawing/2014/main" id="{9B795279-ED7B-16E0-9E2A-5C63E96DF9E9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6" name="Group 131">
              <a:extLst>
                <a:ext uri="{FF2B5EF4-FFF2-40B4-BE49-F238E27FC236}">
                  <a16:creationId xmlns:a16="http://schemas.microsoft.com/office/drawing/2014/main" id="{2009D939-281F-5EE3-A0B2-BE74BF69BB9F}"/>
                </a:ext>
              </a:extLst>
            </p:cNvPr>
            <p:cNvGrpSpPr/>
            <p:nvPr/>
          </p:nvGrpSpPr>
          <p:grpSpPr>
            <a:xfrm>
              <a:off x="1309954" y="3309133"/>
              <a:ext cx="4099388" cy="505998"/>
              <a:chOff x="1309954" y="3309133"/>
              <a:chExt cx="4099388" cy="505998"/>
            </a:xfrm>
          </p:grpSpPr>
          <p:sp>
            <p:nvSpPr>
              <p:cNvPr id="46" name="Rectangle 16">
                <a:extLst>
                  <a:ext uri="{FF2B5EF4-FFF2-40B4-BE49-F238E27FC236}">
                    <a16:creationId xmlns:a16="http://schemas.microsoft.com/office/drawing/2014/main" id="{13C03D0E-3125-5463-28D6-853BC24E6127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7" name="Rectangle 19">
                <a:extLst>
                  <a:ext uri="{FF2B5EF4-FFF2-40B4-BE49-F238E27FC236}">
                    <a16:creationId xmlns:a16="http://schemas.microsoft.com/office/drawing/2014/main" id="{83F7B9E1-E449-3112-7948-B0870F7DE792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7" name="Group 62">
              <a:extLst>
                <a:ext uri="{FF2B5EF4-FFF2-40B4-BE49-F238E27FC236}">
                  <a16:creationId xmlns:a16="http://schemas.microsoft.com/office/drawing/2014/main" id="{CE6AD25E-0F3B-A306-3C73-34BD340A9419}"/>
                </a:ext>
              </a:extLst>
            </p:cNvPr>
            <p:cNvGrpSpPr/>
            <p:nvPr/>
          </p:nvGrpSpPr>
          <p:grpSpPr>
            <a:xfrm>
              <a:off x="2065105" y="340770"/>
              <a:ext cx="2601930" cy="1488030"/>
              <a:chOff x="2065105" y="340770"/>
              <a:chExt cx="2601930" cy="1488030"/>
            </a:xfrm>
          </p:grpSpPr>
          <p:cxnSp>
            <p:nvCxnSpPr>
              <p:cNvPr id="44" name="Straight Connector 45">
                <a:extLst>
                  <a:ext uri="{FF2B5EF4-FFF2-40B4-BE49-F238E27FC236}">
                    <a16:creationId xmlns:a16="http://schemas.microsoft.com/office/drawing/2014/main" id="{16A1A035-266C-07DE-F7D0-7F040EB031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7">
                <a:extLst>
                  <a:ext uri="{FF2B5EF4-FFF2-40B4-BE49-F238E27FC236}">
                    <a16:creationId xmlns:a16="http://schemas.microsoft.com/office/drawing/2014/main" id="{F7B9932F-2263-413C-3338-1D4C90EF26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73">
              <a:extLst>
                <a:ext uri="{FF2B5EF4-FFF2-40B4-BE49-F238E27FC236}">
                  <a16:creationId xmlns:a16="http://schemas.microsoft.com/office/drawing/2014/main" id="{FA18F71C-2940-38BE-6775-18E90DA3E14C}"/>
                </a:ext>
              </a:extLst>
            </p:cNvPr>
            <p:cNvGrpSpPr/>
            <p:nvPr/>
          </p:nvGrpSpPr>
          <p:grpSpPr>
            <a:xfrm>
              <a:off x="2061924" y="4440425"/>
              <a:ext cx="2601930" cy="2318184"/>
              <a:chOff x="2061924" y="4440425"/>
              <a:chExt cx="2601930" cy="2318184"/>
            </a:xfrm>
          </p:grpSpPr>
          <p:cxnSp>
            <p:nvCxnSpPr>
              <p:cNvPr id="42" name="Straight Connector 48">
                <a:extLst>
                  <a:ext uri="{FF2B5EF4-FFF2-40B4-BE49-F238E27FC236}">
                    <a16:creationId xmlns:a16="http://schemas.microsoft.com/office/drawing/2014/main" id="{B8B02659-98E8-5D0B-9207-2B8BDD442F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1924" y="4440425"/>
                <a:ext cx="0" cy="2318184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9">
                <a:extLst>
                  <a:ext uri="{FF2B5EF4-FFF2-40B4-BE49-F238E27FC236}">
                    <a16:creationId xmlns:a16="http://schemas.microsoft.com/office/drawing/2014/main" id="{ABF914E0-0E43-1CFC-8703-426D879E6D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3854" y="4440425"/>
                <a:ext cx="0" cy="2318184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72">
              <a:extLst>
                <a:ext uri="{FF2B5EF4-FFF2-40B4-BE49-F238E27FC236}">
                  <a16:creationId xmlns:a16="http://schemas.microsoft.com/office/drawing/2014/main" id="{E77B934F-F6AD-97EF-3C3C-C2A910CEB763}"/>
                </a:ext>
              </a:extLst>
            </p:cNvPr>
            <p:cNvGrpSpPr/>
            <p:nvPr/>
          </p:nvGrpSpPr>
          <p:grpSpPr>
            <a:xfrm>
              <a:off x="3786562" y="1874236"/>
              <a:ext cx="2074685" cy="2910094"/>
              <a:chOff x="3786562" y="1874236"/>
              <a:chExt cx="2074685" cy="2910094"/>
            </a:xfrm>
          </p:grpSpPr>
          <p:cxnSp>
            <p:nvCxnSpPr>
              <p:cNvPr id="40" name="Straight Connector 54">
                <a:extLst>
                  <a:ext uri="{FF2B5EF4-FFF2-40B4-BE49-F238E27FC236}">
                    <a16:creationId xmlns:a16="http://schemas.microsoft.com/office/drawing/2014/main" id="{CEA6BFBE-2080-EEC0-4139-B04A101D25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86562" y="4772345"/>
                <a:ext cx="2006531" cy="11985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55">
                <a:extLst>
                  <a:ext uri="{FF2B5EF4-FFF2-40B4-BE49-F238E27FC236}">
                    <a16:creationId xmlns:a16="http://schemas.microsoft.com/office/drawing/2014/main" id="{DA5093DE-54C6-0BD6-D04B-FF79AFBC9A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5348" y="1874236"/>
                <a:ext cx="1725899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10B444A1-07F0-E21B-3913-E58BFFEC901B}"/>
                </a:ext>
              </a:extLst>
            </p:cNvPr>
            <p:cNvGrpSpPr/>
            <p:nvPr/>
          </p:nvGrpSpPr>
          <p:grpSpPr>
            <a:xfrm>
              <a:off x="2512031" y="776630"/>
              <a:ext cx="1623316" cy="308139"/>
              <a:chOff x="2065105" y="340770"/>
              <a:chExt cx="2601930" cy="1488030"/>
            </a:xfrm>
          </p:grpSpPr>
          <p:cxnSp>
            <p:nvCxnSpPr>
              <p:cNvPr id="38" name="Straight Connector 64">
                <a:extLst>
                  <a:ext uri="{FF2B5EF4-FFF2-40B4-BE49-F238E27FC236}">
                    <a16:creationId xmlns:a16="http://schemas.microsoft.com/office/drawing/2014/main" id="{B5DACBC5-F26F-CAE3-2AB2-04876157F5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65">
                <a:extLst>
                  <a:ext uri="{FF2B5EF4-FFF2-40B4-BE49-F238E27FC236}">
                    <a16:creationId xmlns:a16="http://schemas.microsoft.com/office/drawing/2014/main" id="{4014DCFF-40D9-3898-F122-6B5F5031EB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66">
              <a:extLst>
                <a:ext uri="{FF2B5EF4-FFF2-40B4-BE49-F238E27FC236}">
                  <a16:creationId xmlns:a16="http://schemas.microsoft.com/office/drawing/2014/main" id="{756A3484-407A-7D2C-F75E-D4D04706435A}"/>
                </a:ext>
              </a:extLst>
            </p:cNvPr>
            <p:cNvGrpSpPr/>
            <p:nvPr/>
          </p:nvGrpSpPr>
          <p:grpSpPr>
            <a:xfrm>
              <a:off x="2464572" y="4705437"/>
              <a:ext cx="1796623" cy="1338330"/>
              <a:chOff x="2065105" y="340770"/>
              <a:chExt cx="2601930" cy="1488030"/>
            </a:xfrm>
          </p:grpSpPr>
          <p:cxnSp>
            <p:nvCxnSpPr>
              <p:cNvPr id="36" name="Straight Connector 67">
                <a:extLst>
                  <a:ext uri="{FF2B5EF4-FFF2-40B4-BE49-F238E27FC236}">
                    <a16:creationId xmlns:a16="http://schemas.microsoft.com/office/drawing/2014/main" id="{14B78FC6-0454-B6E2-5859-D97EF3C0B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68">
                <a:extLst>
                  <a:ext uri="{FF2B5EF4-FFF2-40B4-BE49-F238E27FC236}">
                    <a16:creationId xmlns:a16="http://schemas.microsoft.com/office/drawing/2014/main" id="{35824401-F417-AE24-2D47-4FA8AACFCC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Arrow Connector 75">
              <a:extLst>
                <a:ext uri="{FF2B5EF4-FFF2-40B4-BE49-F238E27FC236}">
                  <a16:creationId xmlns:a16="http://schemas.microsoft.com/office/drawing/2014/main" id="{04683AFE-178D-BD6B-F08C-D6AB90626DD1}"/>
                </a:ext>
              </a:extLst>
            </p:cNvPr>
            <p:cNvCxnSpPr>
              <a:cxnSpLocks/>
            </p:cNvCxnSpPr>
            <p:nvPr/>
          </p:nvCxnSpPr>
          <p:spPr>
            <a:xfrm>
              <a:off x="2061924" y="431642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77">
              <a:extLst>
                <a:ext uri="{FF2B5EF4-FFF2-40B4-BE49-F238E27FC236}">
                  <a16:creationId xmlns:a16="http://schemas.microsoft.com/office/drawing/2014/main" id="{47F00C7C-74BB-D0C0-27B9-6D3593DBA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2030" y="857605"/>
              <a:ext cx="1623317" cy="16601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81">
              <a:extLst>
                <a:ext uri="{FF2B5EF4-FFF2-40B4-BE49-F238E27FC236}">
                  <a16:creationId xmlns:a16="http://schemas.microsoft.com/office/drawing/2014/main" id="{2E753DC1-9630-CF0E-7449-53BF5C354008}"/>
                </a:ext>
              </a:extLst>
            </p:cNvPr>
            <p:cNvCxnSpPr>
              <a:cxnSpLocks/>
            </p:cNvCxnSpPr>
            <p:nvPr/>
          </p:nvCxnSpPr>
          <p:spPr>
            <a:xfrm>
              <a:off x="2061924" y="6702031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82">
              <a:extLst>
                <a:ext uri="{FF2B5EF4-FFF2-40B4-BE49-F238E27FC236}">
                  <a16:creationId xmlns:a16="http://schemas.microsoft.com/office/drawing/2014/main" id="{A4D1D0D1-A394-005E-9717-E556850BC6B7}"/>
                </a:ext>
              </a:extLst>
            </p:cNvPr>
            <p:cNvCxnSpPr>
              <a:cxnSpLocks/>
            </p:cNvCxnSpPr>
            <p:nvPr/>
          </p:nvCxnSpPr>
          <p:spPr>
            <a:xfrm>
              <a:off x="2470935" y="6008695"/>
              <a:ext cx="179026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70">
              <a:extLst>
                <a:ext uri="{FF2B5EF4-FFF2-40B4-BE49-F238E27FC236}">
                  <a16:creationId xmlns:a16="http://schemas.microsoft.com/office/drawing/2014/main" id="{5DF0C24A-C85E-85BE-5037-20F5C29591C2}"/>
                </a:ext>
              </a:extLst>
            </p:cNvPr>
            <p:cNvCxnSpPr>
              <a:cxnSpLocks/>
            </p:cNvCxnSpPr>
            <p:nvPr/>
          </p:nvCxnSpPr>
          <p:spPr>
            <a:xfrm>
              <a:off x="3040234" y="4705437"/>
              <a:ext cx="0" cy="690092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71">
              <a:extLst>
                <a:ext uri="{FF2B5EF4-FFF2-40B4-BE49-F238E27FC236}">
                  <a16:creationId xmlns:a16="http://schemas.microsoft.com/office/drawing/2014/main" id="{F433CFB5-DDCD-30F9-6F07-6ED2A3A4C79C}"/>
                </a:ext>
              </a:extLst>
            </p:cNvPr>
            <p:cNvCxnSpPr>
              <a:cxnSpLocks/>
            </p:cNvCxnSpPr>
            <p:nvPr/>
          </p:nvCxnSpPr>
          <p:spPr>
            <a:xfrm>
              <a:off x="3666650" y="4705437"/>
              <a:ext cx="0" cy="690092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84">
              <a:extLst>
                <a:ext uri="{FF2B5EF4-FFF2-40B4-BE49-F238E27FC236}">
                  <a16:creationId xmlns:a16="http://schemas.microsoft.com/office/drawing/2014/main" id="{E6FBFB36-F610-7A27-C55E-99BAA82F076E}"/>
                </a:ext>
              </a:extLst>
            </p:cNvPr>
            <p:cNvCxnSpPr>
              <a:cxnSpLocks/>
            </p:cNvCxnSpPr>
            <p:nvPr/>
          </p:nvCxnSpPr>
          <p:spPr>
            <a:xfrm>
              <a:off x="3040234" y="5257730"/>
              <a:ext cx="626416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100">
              <a:extLst>
                <a:ext uri="{FF2B5EF4-FFF2-40B4-BE49-F238E27FC236}">
                  <a16:creationId xmlns:a16="http://schemas.microsoft.com/office/drawing/2014/main" id="{42E3F92E-53AB-B1E4-A182-2A04576B4D91}"/>
                </a:ext>
              </a:extLst>
            </p:cNvPr>
            <p:cNvSpPr txBox="1"/>
            <p:nvPr/>
          </p:nvSpPr>
          <p:spPr>
            <a:xfrm>
              <a:off x="2812426" y="135523"/>
              <a:ext cx="152983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Washer</a:t>
              </a:r>
            </a:p>
          </p:txBody>
        </p:sp>
        <p:sp>
          <p:nvSpPr>
            <p:cNvPr id="30" name="TextBox 101">
              <a:extLst>
                <a:ext uri="{FF2B5EF4-FFF2-40B4-BE49-F238E27FC236}">
                  <a16:creationId xmlns:a16="http://schemas.microsoft.com/office/drawing/2014/main" id="{B26BE1AF-3279-3EBB-7128-7C74B65B1F6D}"/>
                </a:ext>
              </a:extLst>
            </p:cNvPr>
            <p:cNvSpPr txBox="1"/>
            <p:nvPr/>
          </p:nvSpPr>
          <p:spPr>
            <a:xfrm>
              <a:off x="2750988" y="638614"/>
              <a:ext cx="168097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Diameter</a:t>
              </a:r>
            </a:p>
          </p:txBody>
        </p:sp>
        <p:sp>
          <p:nvSpPr>
            <p:cNvPr id="31" name="TextBox 102">
              <a:extLst>
                <a:ext uri="{FF2B5EF4-FFF2-40B4-BE49-F238E27FC236}">
                  <a16:creationId xmlns:a16="http://schemas.microsoft.com/office/drawing/2014/main" id="{A6E90972-19EC-E3DC-7C69-812AB5EA0E4C}"/>
                </a:ext>
              </a:extLst>
            </p:cNvPr>
            <p:cNvSpPr txBox="1"/>
            <p:nvPr/>
          </p:nvSpPr>
          <p:spPr>
            <a:xfrm>
              <a:off x="2965427" y="5286613"/>
              <a:ext cx="1150708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Diameter</a:t>
              </a:r>
            </a:p>
          </p:txBody>
        </p:sp>
        <p:sp>
          <p:nvSpPr>
            <p:cNvPr id="32" name="TextBox 103">
              <a:extLst>
                <a:ext uri="{FF2B5EF4-FFF2-40B4-BE49-F238E27FC236}">
                  <a16:creationId xmlns:a16="http://schemas.microsoft.com/office/drawing/2014/main" id="{23D95F2B-2608-F5C7-4561-18744E1AFD01}"/>
                </a:ext>
              </a:extLst>
            </p:cNvPr>
            <p:cNvSpPr txBox="1"/>
            <p:nvPr/>
          </p:nvSpPr>
          <p:spPr>
            <a:xfrm>
              <a:off x="2882629" y="6500706"/>
              <a:ext cx="1440179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Nut Washer </a:t>
              </a:r>
            </a:p>
          </p:txBody>
        </p:sp>
        <p:sp>
          <p:nvSpPr>
            <p:cNvPr id="33" name="TextBox 104">
              <a:extLst>
                <a:ext uri="{FF2B5EF4-FFF2-40B4-BE49-F238E27FC236}">
                  <a16:creationId xmlns:a16="http://schemas.microsoft.com/office/drawing/2014/main" id="{138FCBB1-524D-446D-5FFB-5D174ED76860}"/>
                </a:ext>
              </a:extLst>
            </p:cNvPr>
            <p:cNvSpPr txBox="1"/>
            <p:nvPr/>
          </p:nvSpPr>
          <p:spPr>
            <a:xfrm>
              <a:off x="2847166" y="5950365"/>
              <a:ext cx="1540082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Nut Diameter</a:t>
              </a:r>
            </a:p>
          </p:txBody>
        </p:sp>
        <p:sp>
          <p:nvSpPr>
            <p:cNvPr id="34" name="TextBox 106">
              <a:extLst>
                <a:ext uri="{FF2B5EF4-FFF2-40B4-BE49-F238E27FC236}">
                  <a16:creationId xmlns:a16="http://schemas.microsoft.com/office/drawing/2014/main" id="{16E2B355-FBDA-575C-1EA4-73A594628FFA}"/>
                </a:ext>
              </a:extLst>
            </p:cNvPr>
            <p:cNvSpPr txBox="1"/>
            <p:nvPr/>
          </p:nvSpPr>
          <p:spPr>
            <a:xfrm rot="16200000">
              <a:off x="5181915" y="3110867"/>
              <a:ext cx="917595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Length</a:t>
              </a:r>
            </a:p>
          </p:txBody>
        </p:sp>
        <p:cxnSp>
          <p:nvCxnSpPr>
            <p:cNvPr id="35" name="Straight Arrow Connector 107">
              <a:extLst>
                <a:ext uri="{FF2B5EF4-FFF2-40B4-BE49-F238E27FC236}">
                  <a16:creationId xmlns:a16="http://schemas.microsoft.com/office/drawing/2014/main" id="{27D30727-8943-2E64-A37D-79D6202DE1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33691" y="1872827"/>
              <a:ext cx="24974" cy="2925094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42D56857-E295-0810-BC59-69D17218F51C}"/>
              </a:ext>
            </a:extLst>
          </p:cNvPr>
          <p:cNvGrpSpPr>
            <a:grpSpLocks noChangeAspect="1"/>
          </p:cNvGrpSpPr>
          <p:nvPr/>
        </p:nvGrpSpPr>
        <p:grpSpPr>
          <a:xfrm>
            <a:off x="9064032" y="2581691"/>
            <a:ext cx="2933435" cy="2846326"/>
            <a:chOff x="6654366" y="139755"/>
            <a:chExt cx="4687781" cy="4548576"/>
          </a:xfrm>
        </p:grpSpPr>
        <p:sp>
          <p:nvSpPr>
            <p:cNvPr id="59" name="Rectangle 20">
              <a:extLst>
                <a:ext uri="{FF2B5EF4-FFF2-40B4-BE49-F238E27FC236}">
                  <a16:creationId xmlns:a16="http://schemas.microsoft.com/office/drawing/2014/main" id="{B2ED6C2D-CB8B-9448-D64A-4C21AE3E45EB}"/>
                </a:ext>
              </a:extLst>
            </p:cNvPr>
            <p:cNvSpPr/>
            <p:nvPr/>
          </p:nvSpPr>
          <p:spPr>
            <a:xfrm>
              <a:off x="6654367" y="2217518"/>
              <a:ext cx="1661845" cy="481167"/>
            </a:xfrm>
            <a:prstGeom prst="rect">
              <a:avLst/>
            </a:pr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" name="Rectangle 21">
              <a:extLst>
                <a:ext uri="{FF2B5EF4-FFF2-40B4-BE49-F238E27FC236}">
                  <a16:creationId xmlns:a16="http://schemas.microsoft.com/office/drawing/2014/main" id="{E28780B8-FF45-2212-17CA-5A90055ABE3B}"/>
                </a:ext>
              </a:extLst>
            </p:cNvPr>
            <p:cNvSpPr/>
            <p:nvPr/>
          </p:nvSpPr>
          <p:spPr>
            <a:xfrm>
              <a:off x="6654366" y="2775741"/>
              <a:ext cx="1661845" cy="481167"/>
            </a:xfrm>
            <a:prstGeom prst="rect">
              <a:avLst/>
            </a:prstGeom>
            <a:pattFill prst="wdDn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" name="Rectangle 22">
              <a:extLst>
                <a:ext uri="{FF2B5EF4-FFF2-40B4-BE49-F238E27FC236}">
                  <a16:creationId xmlns:a16="http://schemas.microsoft.com/office/drawing/2014/main" id="{D41C0D39-B86A-E9BE-4551-4857BE4DAFFD}"/>
                </a:ext>
              </a:extLst>
            </p:cNvPr>
            <p:cNvSpPr/>
            <p:nvPr/>
          </p:nvSpPr>
          <p:spPr>
            <a:xfrm>
              <a:off x="9091910" y="2242349"/>
              <a:ext cx="1661845" cy="481167"/>
            </a:xfrm>
            <a:prstGeom prst="rect">
              <a:avLst/>
            </a:pr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" name="Rectangle 23">
              <a:extLst>
                <a:ext uri="{FF2B5EF4-FFF2-40B4-BE49-F238E27FC236}">
                  <a16:creationId xmlns:a16="http://schemas.microsoft.com/office/drawing/2014/main" id="{4E942EAC-A283-D3B6-9840-AFF5B93C410A}"/>
                </a:ext>
              </a:extLst>
            </p:cNvPr>
            <p:cNvSpPr/>
            <p:nvPr/>
          </p:nvSpPr>
          <p:spPr>
            <a:xfrm>
              <a:off x="9091909" y="2800572"/>
              <a:ext cx="1661845" cy="481167"/>
            </a:xfrm>
            <a:prstGeom prst="rect">
              <a:avLst/>
            </a:prstGeom>
            <a:pattFill prst="wdDn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" name="Freeform: Shape 37">
              <a:extLst>
                <a:ext uri="{FF2B5EF4-FFF2-40B4-BE49-F238E27FC236}">
                  <a16:creationId xmlns:a16="http://schemas.microsoft.com/office/drawing/2014/main" id="{668D36F0-6E0A-6218-BAAD-FB7F167B2A4E}"/>
                </a:ext>
              </a:extLst>
            </p:cNvPr>
            <p:cNvSpPr/>
            <p:nvPr/>
          </p:nvSpPr>
          <p:spPr>
            <a:xfrm>
              <a:off x="7869682" y="1253824"/>
              <a:ext cx="1623317" cy="2510957"/>
            </a:xfrm>
            <a:custGeom>
              <a:avLst/>
              <a:gdLst>
                <a:gd name="connsiteX0" fmla="*/ 0 w 1623317"/>
                <a:gd name="connsiteY0" fmla="*/ 0 h 2510957"/>
                <a:gd name="connsiteX1" fmla="*/ 1623317 w 1623317"/>
                <a:gd name="connsiteY1" fmla="*/ 0 h 2510957"/>
                <a:gd name="connsiteX2" fmla="*/ 1623317 w 1623317"/>
                <a:gd name="connsiteY2" fmla="*/ 652409 h 2510957"/>
                <a:gd name="connsiteX3" fmla="*/ 1130158 w 1623317"/>
                <a:gd name="connsiteY3" fmla="*/ 652409 h 2510957"/>
                <a:gd name="connsiteX4" fmla="*/ 1130158 w 1623317"/>
                <a:gd name="connsiteY4" fmla="*/ 2325842 h 2510957"/>
                <a:gd name="connsiteX5" fmla="*/ 842104 w 1623317"/>
                <a:gd name="connsiteY5" fmla="*/ 2510957 h 2510957"/>
                <a:gd name="connsiteX6" fmla="*/ 565079 w 1623317"/>
                <a:gd name="connsiteY6" fmla="*/ 2332930 h 2510957"/>
                <a:gd name="connsiteX7" fmla="*/ 565079 w 1623317"/>
                <a:gd name="connsiteY7" fmla="*/ 652409 h 2510957"/>
                <a:gd name="connsiteX8" fmla="*/ 0 w 1623317"/>
                <a:gd name="connsiteY8" fmla="*/ 652409 h 251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3317" h="2510957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2325842"/>
                  </a:lnTo>
                  <a:lnTo>
                    <a:pt x="842104" y="2510957"/>
                  </a:lnTo>
                  <a:lnTo>
                    <a:pt x="565079" y="2332930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64" name="Freeform: Shape 43">
              <a:extLst>
                <a:ext uri="{FF2B5EF4-FFF2-40B4-BE49-F238E27FC236}">
                  <a16:creationId xmlns:a16="http://schemas.microsoft.com/office/drawing/2014/main" id="{C9581D45-8F7B-ACCB-459E-35FBE6FBA508}"/>
                </a:ext>
              </a:extLst>
            </p:cNvPr>
            <p:cNvSpPr/>
            <p:nvPr/>
          </p:nvSpPr>
          <p:spPr>
            <a:xfrm>
              <a:off x="6654366" y="3333964"/>
              <a:ext cx="4099388" cy="825352"/>
            </a:xfrm>
            <a:custGeom>
              <a:avLst/>
              <a:gdLst>
                <a:gd name="connsiteX0" fmla="*/ 0 w 4099388"/>
                <a:gd name="connsiteY0" fmla="*/ 0 h 825352"/>
                <a:gd name="connsiteX1" fmla="*/ 1661845 w 4099388"/>
                <a:gd name="connsiteY1" fmla="*/ 0 h 825352"/>
                <a:gd name="connsiteX2" fmla="*/ 1661845 w 4099388"/>
                <a:gd name="connsiteY2" fmla="*/ 303364 h 825352"/>
                <a:gd name="connsiteX3" fmla="*/ 1847910 w 4099388"/>
                <a:gd name="connsiteY3" fmla="*/ 481167 h 825352"/>
                <a:gd name="connsiteX4" fmla="*/ 2276910 w 4099388"/>
                <a:gd name="connsiteY4" fmla="*/ 481167 h 825352"/>
                <a:gd name="connsiteX5" fmla="*/ 2437543 w 4099388"/>
                <a:gd name="connsiteY5" fmla="*/ 327666 h 825352"/>
                <a:gd name="connsiteX6" fmla="*/ 2437543 w 4099388"/>
                <a:gd name="connsiteY6" fmla="*/ 0 h 825352"/>
                <a:gd name="connsiteX7" fmla="*/ 4099388 w 4099388"/>
                <a:gd name="connsiteY7" fmla="*/ 0 h 825352"/>
                <a:gd name="connsiteX8" fmla="*/ 4099388 w 4099388"/>
                <a:gd name="connsiteY8" fmla="*/ 825352 h 825352"/>
                <a:gd name="connsiteX9" fmla="*/ 0 w 4099388"/>
                <a:gd name="connsiteY9" fmla="*/ 825352 h 82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9388" h="825352">
                  <a:moveTo>
                    <a:pt x="0" y="0"/>
                  </a:moveTo>
                  <a:lnTo>
                    <a:pt x="1661845" y="0"/>
                  </a:lnTo>
                  <a:lnTo>
                    <a:pt x="1661845" y="303364"/>
                  </a:lnTo>
                  <a:lnTo>
                    <a:pt x="1847910" y="481167"/>
                  </a:lnTo>
                  <a:lnTo>
                    <a:pt x="2276910" y="481167"/>
                  </a:lnTo>
                  <a:lnTo>
                    <a:pt x="2437543" y="327666"/>
                  </a:lnTo>
                  <a:lnTo>
                    <a:pt x="2437543" y="0"/>
                  </a:lnTo>
                  <a:lnTo>
                    <a:pt x="4099388" y="0"/>
                  </a:lnTo>
                  <a:lnTo>
                    <a:pt x="4099388" y="825352"/>
                  </a:lnTo>
                  <a:lnTo>
                    <a:pt x="0" y="825352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cxnSp>
          <p:nvCxnSpPr>
            <p:cNvPr id="65" name="Straight Connector 93">
              <a:extLst>
                <a:ext uri="{FF2B5EF4-FFF2-40B4-BE49-F238E27FC236}">
                  <a16:creationId xmlns:a16="http://schemas.microsoft.com/office/drawing/2014/main" id="{E21FEB88-A0CF-5CF0-DB1F-206CC95CB035}"/>
                </a:ext>
              </a:extLst>
            </p:cNvPr>
            <p:cNvCxnSpPr>
              <a:cxnSpLocks/>
            </p:cNvCxnSpPr>
            <p:nvPr/>
          </p:nvCxnSpPr>
          <p:spPr>
            <a:xfrm>
              <a:off x="8404671" y="3603901"/>
              <a:ext cx="0" cy="82535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Connector 94">
              <a:extLst>
                <a:ext uri="{FF2B5EF4-FFF2-40B4-BE49-F238E27FC236}">
                  <a16:creationId xmlns:a16="http://schemas.microsoft.com/office/drawing/2014/main" id="{EE05F45B-20D9-5031-59F9-46E8F5DA90A0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71" y="3603901"/>
              <a:ext cx="0" cy="82535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Straight Arrow Connector 95">
              <a:extLst>
                <a:ext uri="{FF2B5EF4-FFF2-40B4-BE49-F238E27FC236}">
                  <a16:creationId xmlns:a16="http://schemas.microsoft.com/office/drawing/2014/main" id="{DDA45579-E1DA-ECE7-0F2E-619EFAA4A927}"/>
                </a:ext>
              </a:extLst>
            </p:cNvPr>
            <p:cNvCxnSpPr>
              <a:cxnSpLocks/>
            </p:cNvCxnSpPr>
            <p:nvPr/>
          </p:nvCxnSpPr>
          <p:spPr>
            <a:xfrm>
              <a:off x="8404671" y="4270268"/>
              <a:ext cx="608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97">
              <a:extLst>
                <a:ext uri="{FF2B5EF4-FFF2-40B4-BE49-F238E27FC236}">
                  <a16:creationId xmlns:a16="http://schemas.microsoft.com/office/drawing/2014/main" id="{A3E9572D-60DD-BD50-C4F3-101ECD13FEFA}"/>
                </a:ext>
              </a:extLst>
            </p:cNvPr>
            <p:cNvGrpSpPr/>
            <p:nvPr/>
          </p:nvGrpSpPr>
          <p:grpSpPr>
            <a:xfrm>
              <a:off x="7425671" y="1996073"/>
              <a:ext cx="2601930" cy="111307"/>
              <a:chOff x="2065106" y="1962364"/>
              <a:chExt cx="2601930" cy="111307"/>
            </a:xfrm>
          </p:grpSpPr>
          <p:sp>
            <p:nvSpPr>
              <p:cNvPr id="85" name="Rectangle 98">
                <a:extLst>
                  <a:ext uri="{FF2B5EF4-FFF2-40B4-BE49-F238E27FC236}">
                    <a16:creationId xmlns:a16="http://schemas.microsoft.com/office/drawing/2014/main" id="{F99A5BD5-ED0B-AD31-5F66-249C34D7DBCD}"/>
                  </a:ext>
                </a:extLst>
              </p:cNvPr>
              <p:cNvSpPr/>
              <p:nvPr/>
            </p:nvSpPr>
            <p:spPr>
              <a:xfrm>
                <a:off x="2065106" y="1962364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86" name="Rectangle 99">
                <a:extLst>
                  <a:ext uri="{FF2B5EF4-FFF2-40B4-BE49-F238E27FC236}">
                    <a16:creationId xmlns:a16="http://schemas.microsoft.com/office/drawing/2014/main" id="{711C7228-704B-0E3C-24E9-0F9606843713}"/>
                  </a:ext>
                </a:extLst>
              </p:cNvPr>
              <p:cNvSpPr/>
              <p:nvPr/>
            </p:nvSpPr>
            <p:spPr>
              <a:xfrm>
                <a:off x="3747499" y="197606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69" name="TextBox 105">
              <a:extLst>
                <a:ext uri="{FF2B5EF4-FFF2-40B4-BE49-F238E27FC236}">
                  <a16:creationId xmlns:a16="http://schemas.microsoft.com/office/drawing/2014/main" id="{B208068A-91D5-B8E9-BA33-276B5E9E3BB7}"/>
                </a:ext>
              </a:extLst>
            </p:cNvPr>
            <p:cNvSpPr txBox="1"/>
            <p:nvPr/>
          </p:nvSpPr>
          <p:spPr>
            <a:xfrm>
              <a:off x="8345209" y="4270265"/>
              <a:ext cx="1150708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Diameter</a:t>
              </a:r>
            </a:p>
          </p:txBody>
        </p:sp>
        <p:sp>
          <p:nvSpPr>
            <p:cNvPr id="70" name="TextBox 110">
              <a:extLst>
                <a:ext uri="{FF2B5EF4-FFF2-40B4-BE49-F238E27FC236}">
                  <a16:creationId xmlns:a16="http://schemas.microsoft.com/office/drawing/2014/main" id="{E516B860-E32A-A516-DB64-9F58C1B78054}"/>
                </a:ext>
              </a:extLst>
            </p:cNvPr>
            <p:cNvSpPr txBox="1"/>
            <p:nvPr/>
          </p:nvSpPr>
          <p:spPr>
            <a:xfrm rot="16200000">
              <a:off x="10549536" y="2630664"/>
              <a:ext cx="917595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Length</a:t>
              </a:r>
            </a:p>
          </p:txBody>
        </p:sp>
        <p:cxnSp>
          <p:nvCxnSpPr>
            <p:cNvPr id="71" name="Straight Arrow Connector 111">
              <a:extLst>
                <a:ext uri="{FF2B5EF4-FFF2-40B4-BE49-F238E27FC236}">
                  <a16:creationId xmlns:a16="http://schemas.microsoft.com/office/drawing/2014/main" id="{88621F3D-2970-A8DF-0695-56C7176EF5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1312" y="1911847"/>
              <a:ext cx="24972" cy="1826302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112">
              <a:extLst>
                <a:ext uri="{FF2B5EF4-FFF2-40B4-BE49-F238E27FC236}">
                  <a16:creationId xmlns:a16="http://schemas.microsoft.com/office/drawing/2014/main" id="{BCAB8E68-4311-0EE4-9641-A094BBC72D51}"/>
                </a:ext>
              </a:extLst>
            </p:cNvPr>
            <p:cNvGrpSpPr/>
            <p:nvPr/>
          </p:nvGrpSpPr>
          <p:grpSpPr>
            <a:xfrm>
              <a:off x="8760222" y="1911847"/>
              <a:ext cx="2581925" cy="1833855"/>
              <a:chOff x="3786562" y="1874236"/>
              <a:chExt cx="2074685" cy="2910094"/>
            </a:xfrm>
          </p:grpSpPr>
          <p:cxnSp>
            <p:nvCxnSpPr>
              <p:cNvPr id="83" name="Straight Connector 113">
                <a:extLst>
                  <a:ext uri="{FF2B5EF4-FFF2-40B4-BE49-F238E27FC236}">
                    <a16:creationId xmlns:a16="http://schemas.microsoft.com/office/drawing/2014/main" id="{65355173-F990-EBFD-4D00-A088ACD404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86562" y="4772345"/>
                <a:ext cx="2006531" cy="11985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114">
                <a:extLst>
                  <a:ext uri="{FF2B5EF4-FFF2-40B4-BE49-F238E27FC236}">
                    <a16:creationId xmlns:a16="http://schemas.microsoft.com/office/drawing/2014/main" id="{90959D26-3186-3B9A-9539-2EF6084D41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5348" y="1874236"/>
                <a:ext cx="1725899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117">
              <a:extLst>
                <a:ext uri="{FF2B5EF4-FFF2-40B4-BE49-F238E27FC236}">
                  <a16:creationId xmlns:a16="http://schemas.microsoft.com/office/drawing/2014/main" id="{B2BC9A77-A869-A08F-7966-64D05CF5C6BB}"/>
                </a:ext>
              </a:extLst>
            </p:cNvPr>
            <p:cNvGrpSpPr/>
            <p:nvPr/>
          </p:nvGrpSpPr>
          <p:grpSpPr>
            <a:xfrm>
              <a:off x="7425671" y="345002"/>
              <a:ext cx="2601930" cy="1488030"/>
              <a:chOff x="2065105" y="340770"/>
              <a:chExt cx="2601930" cy="1488030"/>
            </a:xfrm>
          </p:grpSpPr>
          <p:cxnSp>
            <p:nvCxnSpPr>
              <p:cNvPr id="81" name="Straight Connector 118">
                <a:extLst>
                  <a:ext uri="{FF2B5EF4-FFF2-40B4-BE49-F238E27FC236}">
                    <a16:creationId xmlns:a16="http://schemas.microsoft.com/office/drawing/2014/main" id="{D3ECA90F-828E-A27A-4017-7F86B650B1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119">
                <a:extLst>
                  <a:ext uri="{FF2B5EF4-FFF2-40B4-BE49-F238E27FC236}">
                    <a16:creationId xmlns:a16="http://schemas.microsoft.com/office/drawing/2014/main" id="{F4A5A73C-0413-03CC-2CBE-5B291990A6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120">
              <a:extLst>
                <a:ext uri="{FF2B5EF4-FFF2-40B4-BE49-F238E27FC236}">
                  <a16:creationId xmlns:a16="http://schemas.microsoft.com/office/drawing/2014/main" id="{B5FFA180-6662-48C0-C590-7DEDFFCD0E7F}"/>
                </a:ext>
              </a:extLst>
            </p:cNvPr>
            <p:cNvGrpSpPr/>
            <p:nvPr/>
          </p:nvGrpSpPr>
          <p:grpSpPr>
            <a:xfrm>
              <a:off x="7872597" y="780862"/>
              <a:ext cx="1623316" cy="308139"/>
              <a:chOff x="2065105" y="340770"/>
              <a:chExt cx="2601930" cy="1488030"/>
            </a:xfrm>
          </p:grpSpPr>
          <p:cxnSp>
            <p:nvCxnSpPr>
              <p:cNvPr id="79" name="Straight Connector 121">
                <a:extLst>
                  <a:ext uri="{FF2B5EF4-FFF2-40B4-BE49-F238E27FC236}">
                    <a16:creationId xmlns:a16="http://schemas.microsoft.com/office/drawing/2014/main" id="{3C2A68D4-C39A-1A85-8B62-58A9C427E9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122">
                <a:extLst>
                  <a:ext uri="{FF2B5EF4-FFF2-40B4-BE49-F238E27FC236}">
                    <a16:creationId xmlns:a16="http://schemas.microsoft.com/office/drawing/2014/main" id="{BACEA2AD-C861-D7F6-4391-C4772BCE5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75" name="Straight Arrow Connector 123">
              <a:extLst>
                <a:ext uri="{FF2B5EF4-FFF2-40B4-BE49-F238E27FC236}">
                  <a16:creationId xmlns:a16="http://schemas.microsoft.com/office/drawing/2014/main" id="{5460F75E-082C-B9F4-3432-204995F5208F}"/>
                </a:ext>
              </a:extLst>
            </p:cNvPr>
            <p:cNvCxnSpPr>
              <a:cxnSpLocks/>
            </p:cNvCxnSpPr>
            <p:nvPr/>
          </p:nvCxnSpPr>
          <p:spPr>
            <a:xfrm>
              <a:off x="7422490" y="435874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124">
              <a:extLst>
                <a:ext uri="{FF2B5EF4-FFF2-40B4-BE49-F238E27FC236}">
                  <a16:creationId xmlns:a16="http://schemas.microsoft.com/office/drawing/2014/main" id="{9D70889E-6B1D-7EA6-32B2-6BD66D05B2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2596" y="861837"/>
              <a:ext cx="1623317" cy="16601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125">
              <a:extLst>
                <a:ext uri="{FF2B5EF4-FFF2-40B4-BE49-F238E27FC236}">
                  <a16:creationId xmlns:a16="http://schemas.microsoft.com/office/drawing/2014/main" id="{09E786A0-364F-2726-527F-8D7A3468BFD0}"/>
                </a:ext>
              </a:extLst>
            </p:cNvPr>
            <p:cNvSpPr txBox="1"/>
            <p:nvPr/>
          </p:nvSpPr>
          <p:spPr>
            <a:xfrm>
              <a:off x="8172991" y="139755"/>
              <a:ext cx="152983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Washer</a:t>
              </a:r>
            </a:p>
          </p:txBody>
        </p:sp>
        <p:sp>
          <p:nvSpPr>
            <p:cNvPr id="78" name="TextBox 126">
              <a:extLst>
                <a:ext uri="{FF2B5EF4-FFF2-40B4-BE49-F238E27FC236}">
                  <a16:creationId xmlns:a16="http://schemas.microsoft.com/office/drawing/2014/main" id="{E3C3571F-C4B2-FCE6-3037-EB205C1FCF27}"/>
                </a:ext>
              </a:extLst>
            </p:cNvPr>
            <p:cNvSpPr txBox="1"/>
            <p:nvPr/>
          </p:nvSpPr>
          <p:spPr>
            <a:xfrm>
              <a:off x="8111553" y="642846"/>
              <a:ext cx="1680976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Diameter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3017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>
            <a:extLst>
              <a:ext uri="{FF2B5EF4-FFF2-40B4-BE49-F238E27FC236}">
                <a16:creationId xmlns:a16="http://schemas.microsoft.com/office/drawing/2014/main" id="{B837137F-A4B6-4AF5-9C7E-82C4DD0CB5A7}"/>
              </a:ext>
            </a:extLst>
          </p:cNvPr>
          <p:cNvPicPr/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506" y="1926055"/>
            <a:ext cx="6210517" cy="150294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EB60D42-7778-4B69-BC03-F5D5BB059486}"/>
              </a:ext>
            </a:extLst>
          </p:cNvPr>
          <p:cNvSpPr txBox="1"/>
          <p:nvPr/>
        </p:nvSpPr>
        <p:spPr>
          <a:xfrm>
            <a:off x="2637506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head</a:t>
            </a:r>
            <a:endParaRPr lang="de-DE" sz="12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AC1C761-31F7-497F-A04D-9A5F316F9165}"/>
              </a:ext>
            </a:extLst>
          </p:cNvPr>
          <p:cNvSpPr txBox="1"/>
          <p:nvPr/>
        </p:nvSpPr>
        <p:spPr>
          <a:xfrm>
            <a:off x="3785171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Pan head</a:t>
            </a:r>
            <a:endParaRPr lang="de-DE" sz="12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86E50CA-54EE-4A70-90D8-BFE6424A5FEC}"/>
              </a:ext>
            </a:extLst>
          </p:cNvPr>
          <p:cNvSpPr txBox="1"/>
          <p:nvPr/>
        </p:nvSpPr>
        <p:spPr>
          <a:xfrm>
            <a:off x="4802413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Round head</a:t>
            </a:r>
            <a:endParaRPr lang="de-DE" sz="12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26A1618-E977-4DC3-BABB-E287FF4320FD}"/>
              </a:ext>
            </a:extLst>
          </p:cNvPr>
          <p:cNvSpPr txBox="1"/>
          <p:nvPr/>
        </p:nvSpPr>
        <p:spPr>
          <a:xfrm>
            <a:off x="5819655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Truss head</a:t>
            </a:r>
            <a:endParaRPr lang="de-DE" sz="12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C3B1440-7254-4C8E-91C2-C04700EEE3A2}"/>
              </a:ext>
            </a:extLst>
          </p:cNvPr>
          <p:cNvSpPr txBox="1"/>
          <p:nvPr/>
        </p:nvSpPr>
        <p:spPr>
          <a:xfrm>
            <a:off x="6836897" y="3783142"/>
            <a:ext cx="11661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Countersunk</a:t>
            </a:r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8932CAD-CC8B-41BE-BFAB-869635364FF8}"/>
              </a:ext>
            </a:extLst>
          </p:cNvPr>
          <p:cNvSpPr txBox="1"/>
          <p:nvPr/>
        </p:nvSpPr>
        <p:spPr>
          <a:xfrm>
            <a:off x="8003019" y="3783142"/>
            <a:ext cx="11661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Countersunk</a:t>
            </a:r>
            <a:b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(oval) Raised</a:t>
            </a:r>
            <a:endParaRPr lang="de-DE" sz="1200" dirty="0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9C7E191A-C299-B505-CD87-A7C53FDB01C9}"/>
              </a:ext>
            </a:extLst>
          </p:cNvPr>
          <p:cNvSpPr/>
          <p:nvPr/>
        </p:nvSpPr>
        <p:spPr>
          <a:xfrm>
            <a:off x="9706290" y="447982"/>
            <a:ext cx="2099073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Suggestion: “overlay text”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0402BDDD-6B16-8137-F851-CE7F75439288}"/>
              </a:ext>
            </a:extLst>
          </p:cNvPr>
          <p:cNvSpPr/>
          <p:nvPr/>
        </p:nvSpPr>
        <p:spPr>
          <a:xfrm>
            <a:off x="7797281" y="6205706"/>
            <a:ext cx="4213718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Source: 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4"/>
              </a:rPr>
              <a:t>https://en.wikipedia.org/wiki/Screw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644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3">
            <a:extLst>
              <a:ext uri="{FF2B5EF4-FFF2-40B4-BE49-F238E27FC236}">
                <a16:creationId xmlns:a16="http://schemas.microsoft.com/office/drawing/2014/main" id="{E8F9A240-D424-4D52-979B-737114FF9CB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60420" y="2251392"/>
            <a:ext cx="5471160" cy="23552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5E6DCE3B-0759-3DCC-3D35-424E3F4B4418}"/>
              </a:ext>
            </a:extLst>
          </p:cNvPr>
          <p:cNvSpPr/>
          <p:nvPr/>
        </p:nvSpPr>
        <p:spPr>
          <a:xfrm>
            <a:off x="9706290" y="447982"/>
            <a:ext cx="2099073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Suggestion: “overlay text”</a:t>
            </a:r>
          </a:p>
        </p:txBody>
      </p:sp>
    </p:spTree>
    <p:extLst>
      <p:ext uri="{BB962C8B-B14F-4D97-AF65-F5344CB8AC3E}">
        <p14:creationId xmlns:p14="http://schemas.microsoft.com/office/powerpoint/2010/main" val="2921185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D72854-767A-43E1-9F83-6A5093394D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60" y="399041"/>
            <a:ext cx="3817620" cy="25831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43925C0-87CC-8A31-DDBC-CEDF3460A2A6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5E9B7D8-999F-D9EE-4587-CD2A2DCC5BB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01893EC3-459D-F131-0475-2A1746BAF37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876EDD5-5E61-104F-FBB3-40AC5A08B8D5}"/>
              </a:ext>
            </a:extLst>
          </p:cNvPr>
          <p:cNvGrpSpPr>
            <a:grpSpLocks noChangeAspect="1"/>
          </p:cNvGrpSpPr>
          <p:nvPr/>
        </p:nvGrpSpPr>
        <p:grpSpPr>
          <a:xfrm>
            <a:off x="5810249" y="2362200"/>
            <a:ext cx="5820631" cy="3355286"/>
            <a:chOff x="2104302" y="1267587"/>
            <a:chExt cx="8840779" cy="5096244"/>
          </a:xfrm>
        </p:grpSpPr>
        <p:cxnSp>
          <p:nvCxnSpPr>
            <p:cNvPr id="7" name="Straight Connector 22">
              <a:extLst>
                <a:ext uri="{FF2B5EF4-FFF2-40B4-BE49-F238E27FC236}">
                  <a16:creationId xmlns:a16="http://schemas.microsoft.com/office/drawing/2014/main" id="{0FE1C922-DCDA-4FE1-5E28-BEB47DBC2E73}"/>
                </a:ext>
              </a:extLst>
            </p:cNvPr>
            <p:cNvCxnSpPr>
              <a:cxnSpLocks/>
            </p:cNvCxnSpPr>
            <p:nvPr/>
          </p:nvCxnSpPr>
          <p:spPr>
            <a:xfrm>
              <a:off x="2349397" y="2791202"/>
              <a:ext cx="859568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28">
              <a:extLst>
                <a:ext uri="{FF2B5EF4-FFF2-40B4-BE49-F238E27FC236}">
                  <a16:creationId xmlns:a16="http://schemas.microsoft.com/office/drawing/2014/main" id="{A415FE9B-CE61-8DF7-E807-0FCCA46B51B0}"/>
                </a:ext>
              </a:extLst>
            </p:cNvPr>
            <p:cNvCxnSpPr>
              <a:cxnSpLocks/>
              <a:stCxn id="11" idx="8"/>
            </p:cNvCxnSpPr>
            <p:nvPr/>
          </p:nvCxnSpPr>
          <p:spPr>
            <a:xfrm flipH="1">
              <a:off x="2349397" y="3108818"/>
              <a:ext cx="4343510" cy="74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Freeform: Shape 17">
              <a:extLst>
                <a:ext uri="{FF2B5EF4-FFF2-40B4-BE49-F238E27FC236}">
                  <a16:creationId xmlns:a16="http://schemas.microsoft.com/office/drawing/2014/main" id="{08E920FA-E388-420E-8F0E-3529DB97C60B}"/>
                </a:ext>
              </a:extLst>
            </p:cNvPr>
            <p:cNvSpPr/>
            <p:nvPr/>
          </p:nvSpPr>
          <p:spPr>
            <a:xfrm flipV="1">
              <a:off x="2800709" y="2795617"/>
              <a:ext cx="1886310" cy="2477430"/>
            </a:xfrm>
            <a:custGeom>
              <a:avLst/>
              <a:gdLst>
                <a:gd name="connsiteX0" fmla="*/ 0 w 1886310"/>
                <a:gd name="connsiteY0" fmla="*/ 2477430 h 2477430"/>
                <a:gd name="connsiteX1" fmla="*/ 530736 w 1886310"/>
                <a:gd name="connsiteY1" fmla="*/ 2477430 h 2477430"/>
                <a:gd name="connsiteX2" fmla="*/ 1299530 w 1886310"/>
                <a:gd name="connsiteY2" fmla="*/ 2477430 h 2477430"/>
                <a:gd name="connsiteX3" fmla="*/ 1886310 w 1886310"/>
                <a:gd name="connsiteY3" fmla="*/ 2477430 h 2477430"/>
                <a:gd name="connsiteX4" fmla="*/ 1299530 w 1886310"/>
                <a:gd name="connsiteY4" fmla="*/ 2159770 h 2477430"/>
                <a:gd name="connsiteX5" fmla="*/ 1299530 w 1886310"/>
                <a:gd name="connsiteY5" fmla="*/ 258408 h 2477430"/>
                <a:gd name="connsiteX6" fmla="*/ 910443 w 1886310"/>
                <a:gd name="connsiteY6" fmla="*/ 0 h 2477430"/>
                <a:gd name="connsiteX7" fmla="*/ 530736 w 1886310"/>
                <a:gd name="connsiteY7" fmla="*/ 258408 h 2477430"/>
                <a:gd name="connsiteX8" fmla="*/ 530736 w 1886310"/>
                <a:gd name="connsiteY8" fmla="*/ 2183014 h 247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6310" h="2477430">
                  <a:moveTo>
                    <a:pt x="0" y="2477430"/>
                  </a:moveTo>
                  <a:lnTo>
                    <a:pt x="530736" y="2477430"/>
                  </a:lnTo>
                  <a:lnTo>
                    <a:pt x="1299530" y="2477430"/>
                  </a:lnTo>
                  <a:lnTo>
                    <a:pt x="1886310" y="2477430"/>
                  </a:lnTo>
                  <a:lnTo>
                    <a:pt x="1299530" y="2159770"/>
                  </a:lnTo>
                  <a:lnTo>
                    <a:pt x="1299530" y="258408"/>
                  </a:lnTo>
                  <a:lnTo>
                    <a:pt x="910443" y="0"/>
                  </a:lnTo>
                  <a:lnTo>
                    <a:pt x="530736" y="258408"/>
                  </a:lnTo>
                  <a:lnTo>
                    <a:pt x="530736" y="2183014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19">
              <a:extLst>
                <a:ext uri="{FF2B5EF4-FFF2-40B4-BE49-F238E27FC236}">
                  <a16:creationId xmlns:a16="http://schemas.microsoft.com/office/drawing/2014/main" id="{7DD9B0FB-6517-B326-A9CB-57A6E608EE70}"/>
                </a:ext>
              </a:extLst>
            </p:cNvPr>
            <p:cNvSpPr/>
            <p:nvPr/>
          </p:nvSpPr>
          <p:spPr>
            <a:xfrm rot="10800000">
              <a:off x="8120518" y="2283122"/>
              <a:ext cx="1722085" cy="2985466"/>
            </a:xfrm>
            <a:custGeom>
              <a:avLst/>
              <a:gdLst>
                <a:gd name="connsiteX0" fmla="*/ 860062 w 1722085"/>
                <a:gd name="connsiteY0" fmla="*/ 2985466 h 2985466"/>
                <a:gd name="connsiteX1" fmla="*/ 580301 w 1722085"/>
                <a:gd name="connsiteY1" fmla="*/ 2957496 h 2985466"/>
                <a:gd name="connsiteX2" fmla="*/ 12 w 1722085"/>
                <a:gd name="connsiteY2" fmla="*/ 2470868 h 2985466"/>
                <a:gd name="connsiteX3" fmla="*/ 451312 w 1722085"/>
                <a:gd name="connsiteY3" fmla="*/ 2472317 h 2985466"/>
                <a:gd name="connsiteX4" fmla="*/ 451312 w 1722085"/>
                <a:gd name="connsiteY4" fmla="*/ 258408 h 2985466"/>
                <a:gd name="connsiteX5" fmla="*/ 840399 w 1722085"/>
                <a:gd name="connsiteY5" fmla="*/ 0 h 2985466"/>
                <a:gd name="connsiteX6" fmla="*/ 1220106 w 1722085"/>
                <a:gd name="connsiteY6" fmla="*/ 258408 h 2985466"/>
                <a:gd name="connsiteX7" fmla="*/ 1220106 w 1722085"/>
                <a:gd name="connsiteY7" fmla="*/ 2473632 h 2985466"/>
                <a:gd name="connsiteX8" fmla="*/ 1722085 w 1722085"/>
                <a:gd name="connsiteY8" fmla="*/ 2473632 h 2985466"/>
                <a:gd name="connsiteX9" fmla="*/ 1139929 w 1722085"/>
                <a:gd name="connsiteY9" fmla="*/ 2957875 h 2985466"/>
                <a:gd name="connsiteX10" fmla="*/ 860062 w 1722085"/>
                <a:gd name="connsiteY10" fmla="*/ 2985466 h 298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22085" h="2985466">
                  <a:moveTo>
                    <a:pt x="860062" y="2985466"/>
                  </a:moveTo>
                  <a:cubicBezTo>
                    <a:pt x="765489" y="2985402"/>
                    <a:pt x="670935" y="2976078"/>
                    <a:pt x="580301" y="2957496"/>
                  </a:cubicBezTo>
                  <a:cubicBezTo>
                    <a:pt x="231423" y="2885970"/>
                    <a:pt x="-1981" y="2690238"/>
                    <a:pt x="12" y="2470868"/>
                  </a:cubicBezTo>
                  <a:lnTo>
                    <a:pt x="451312" y="2472317"/>
                  </a:lnTo>
                  <a:lnTo>
                    <a:pt x="451312" y="258408"/>
                  </a:lnTo>
                  <a:lnTo>
                    <a:pt x="840399" y="0"/>
                  </a:lnTo>
                  <a:lnTo>
                    <a:pt x="1220106" y="258408"/>
                  </a:lnTo>
                  <a:lnTo>
                    <a:pt x="1220106" y="2473632"/>
                  </a:lnTo>
                  <a:lnTo>
                    <a:pt x="1722085" y="2473632"/>
                  </a:lnTo>
                  <a:cubicBezTo>
                    <a:pt x="1722085" y="2692417"/>
                    <a:pt x="1488145" y="2887011"/>
                    <a:pt x="1139929" y="2957875"/>
                  </a:cubicBezTo>
                  <a:cubicBezTo>
                    <a:pt x="1049224" y="2976334"/>
                    <a:pt x="954634" y="2985530"/>
                    <a:pt x="860062" y="2985466"/>
                  </a:cubicBez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8">
              <a:extLst>
                <a:ext uri="{FF2B5EF4-FFF2-40B4-BE49-F238E27FC236}">
                  <a16:creationId xmlns:a16="http://schemas.microsoft.com/office/drawing/2014/main" id="{7596F33E-EC90-F06A-4CBC-BE9A0B27BB3A}"/>
                </a:ext>
              </a:extLst>
            </p:cNvPr>
            <p:cNvSpPr/>
            <p:nvPr/>
          </p:nvSpPr>
          <p:spPr>
            <a:xfrm rot="10800000">
              <a:off x="5393377" y="2283122"/>
              <a:ext cx="1886310" cy="2985466"/>
            </a:xfrm>
            <a:custGeom>
              <a:avLst/>
              <a:gdLst>
                <a:gd name="connsiteX0" fmla="*/ 934056 w 1886310"/>
                <a:gd name="connsiteY0" fmla="*/ 2985466 h 2985466"/>
                <a:gd name="connsiteX1" fmla="*/ 651718 w 1886310"/>
                <a:gd name="connsiteY1" fmla="*/ 2961375 h 2985466"/>
                <a:gd name="connsiteX2" fmla="*/ 11333 w 1886310"/>
                <a:gd name="connsiteY2" fmla="*/ 2552760 h 2985466"/>
                <a:gd name="connsiteX3" fmla="*/ 1027 w 1886310"/>
                <a:gd name="connsiteY3" fmla="*/ 2477430 h 2985466"/>
                <a:gd name="connsiteX4" fmla="*/ 0 w 1886310"/>
                <a:gd name="connsiteY4" fmla="*/ 2477430 h 2985466"/>
                <a:gd name="connsiteX5" fmla="*/ 957 w 1886310"/>
                <a:gd name="connsiteY5" fmla="*/ 2476912 h 2985466"/>
                <a:gd name="connsiteX6" fmla="*/ 16 w 1886310"/>
                <a:gd name="connsiteY6" fmla="*/ 2470039 h 2985466"/>
                <a:gd name="connsiteX7" fmla="*/ 13572 w 1886310"/>
                <a:gd name="connsiteY7" fmla="*/ 2470083 h 2985466"/>
                <a:gd name="connsiteX8" fmla="*/ 586780 w 1886310"/>
                <a:gd name="connsiteY8" fmla="*/ 2159770 h 2985466"/>
                <a:gd name="connsiteX9" fmla="*/ 586780 w 1886310"/>
                <a:gd name="connsiteY9" fmla="*/ 258408 h 2985466"/>
                <a:gd name="connsiteX10" fmla="*/ 975867 w 1886310"/>
                <a:gd name="connsiteY10" fmla="*/ 0 h 2985466"/>
                <a:gd name="connsiteX11" fmla="*/ 1355574 w 1886310"/>
                <a:gd name="connsiteY11" fmla="*/ 258408 h 2985466"/>
                <a:gd name="connsiteX12" fmla="*/ 1355574 w 1886310"/>
                <a:gd name="connsiteY12" fmla="*/ 2183014 h 2985466"/>
                <a:gd name="connsiteX13" fmla="*/ 1886310 w 1886310"/>
                <a:gd name="connsiteY13" fmla="*/ 2477430 h 2985466"/>
                <a:gd name="connsiteX14" fmla="*/ 1869460 w 1886310"/>
                <a:gd name="connsiteY14" fmla="*/ 2477430 h 2985466"/>
                <a:gd name="connsiteX15" fmla="*/ 1857979 w 1886310"/>
                <a:gd name="connsiteY15" fmla="*/ 2555472 h 2985466"/>
                <a:gd name="connsiteX16" fmla="*/ 1216487 w 1886310"/>
                <a:gd name="connsiteY16" fmla="*/ 2961705 h 2985466"/>
                <a:gd name="connsiteX17" fmla="*/ 934056 w 1886310"/>
                <a:gd name="connsiteY17" fmla="*/ 2985466 h 298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86310" h="2985466">
                  <a:moveTo>
                    <a:pt x="934056" y="2985466"/>
                  </a:moveTo>
                  <a:cubicBezTo>
                    <a:pt x="838803" y="2985411"/>
                    <a:pt x="743565" y="2977380"/>
                    <a:pt x="651718" y="2961375"/>
                  </a:cubicBezTo>
                  <a:cubicBezTo>
                    <a:pt x="310432" y="2901906"/>
                    <a:pt x="65602" y="2742051"/>
                    <a:pt x="11333" y="2552760"/>
                  </a:cubicBezTo>
                  <a:lnTo>
                    <a:pt x="1027" y="2477430"/>
                  </a:lnTo>
                  <a:lnTo>
                    <a:pt x="0" y="2477430"/>
                  </a:lnTo>
                  <a:lnTo>
                    <a:pt x="957" y="2476912"/>
                  </a:lnTo>
                  <a:lnTo>
                    <a:pt x="16" y="2470039"/>
                  </a:lnTo>
                  <a:lnTo>
                    <a:pt x="13572" y="2470083"/>
                  </a:lnTo>
                  <a:lnTo>
                    <a:pt x="586780" y="2159770"/>
                  </a:lnTo>
                  <a:lnTo>
                    <a:pt x="586780" y="258408"/>
                  </a:lnTo>
                  <a:lnTo>
                    <a:pt x="975867" y="0"/>
                  </a:lnTo>
                  <a:lnTo>
                    <a:pt x="1355574" y="258408"/>
                  </a:lnTo>
                  <a:lnTo>
                    <a:pt x="1355574" y="2183014"/>
                  </a:lnTo>
                  <a:lnTo>
                    <a:pt x="1886310" y="2477430"/>
                  </a:lnTo>
                  <a:lnTo>
                    <a:pt x="1869460" y="2477430"/>
                  </a:lnTo>
                  <a:lnTo>
                    <a:pt x="1857979" y="2555472"/>
                  </a:lnTo>
                  <a:cubicBezTo>
                    <a:pt x="1802026" y="2744037"/>
                    <a:pt x="1556932" y="2902820"/>
                    <a:pt x="1216487" y="2961705"/>
                  </a:cubicBezTo>
                  <a:cubicBezTo>
                    <a:pt x="1124578" y="2977602"/>
                    <a:pt x="1029309" y="2985522"/>
                    <a:pt x="934056" y="2985466"/>
                  </a:cubicBez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2" name="Straight Connector 21">
              <a:extLst>
                <a:ext uri="{FF2B5EF4-FFF2-40B4-BE49-F238E27FC236}">
                  <a16:creationId xmlns:a16="http://schemas.microsoft.com/office/drawing/2014/main" id="{E2F61AB6-6BF4-D625-EB0A-47F0727F81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55366" y="5278871"/>
              <a:ext cx="71897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TextBox 23">
              <a:extLst>
                <a:ext uri="{FF2B5EF4-FFF2-40B4-BE49-F238E27FC236}">
                  <a16:creationId xmlns:a16="http://schemas.microsoft.com/office/drawing/2014/main" id="{66DD2CC4-C0CE-6D2E-ABE0-BEE6F7FFFCB9}"/>
                </a:ext>
              </a:extLst>
            </p:cNvPr>
            <p:cNvSpPr txBox="1"/>
            <p:nvPr/>
          </p:nvSpPr>
          <p:spPr>
            <a:xfrm rot="16200000">
              <a:off x="10153763" y="3656410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Length</a:t>
              </a:r>
            </a:p>
          </p:txBody>
        </p:sp>
        <p:cxnSp>
          <p:nvCxnSpPr>
            <p:cNvPr id="14" name="Straight Arrow Connector 24">
              <a:extLst>
                <a:ext uri="{FF2B5EF4-FFF2-40B4-BE49-F238E27FC236}">
                  <a16:creationId xmlns:a16="http://schemas.microsoft.com/office/drawing/2014/main" id="{DFE369A5-FB27-0375-9A3B-3866A2CCC1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17525" y="2783969"/>
              <a:ext cx="0" cy="247743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29">
              <a:extLst>
                <a:ext uri="{FF2B5EF4-FFF2-40B4-BE49-F238E27FC236}">
                  <a16:creationId xmlns:a16="http://schemas.microsoft.com/office/drawing/2014/main" id="{446786A0-FA3B-EE1E-A688-C602702B2A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2408" y="2268600"/>
              <a:ext cx="4811440" cy="86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33">
              <a:extLst>
                <a:ext uri="{FF2B5EF4-FFF2-40B4-BE49-F238E27FC236}">
                  <a16:creationId xmlns:a16="http://schemas.microsoft.com/office/drawing/2014/main" id="{774152FA-90F8-F106-953A-035EF71071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1147" y="3114793"/>
              <a:ext cx="0" cy="314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35">
              <a:extLst>
                <a:ext uri="{FF2B5EF4-FFF2-40B4-BE49-F238E27FC236}">
                  <a16:creationId xmlns:a16="http://schemas.microsoft.com/office/drawing/2014/main" id="{31EAF634-59EB-DC4A-B8B5-3E831C549200}"/>
                </a:ext>
              </a:extLst>
            </p:cNvPr>
            <p:cNvCxnSpPr>
              <a:cxnSpLocks/>
            </p:cNvCxnSpPr>
            <p:nvPr/>
          </p:nvCxnSpPr>
          <p:spPr>
            <a:xfrm>
              <a:off x="2421147" y="1874808"/>
              <a:ext cx="0" cy="8626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38">
              <a:extLst>
                <a:ext uri="{FF2B5EF4-FFF2-40B4-BE49-F238E27FC236}">
                  <a16:creationId xmlns:a16="http://schemas.microsoft.com/office/drawing/2014/main" id="{D4204079-DA1E-07A7-E888-C6D1F0B3991A}"/>
                </a:ext>
              </a:extLst>
            </p:cNvPr>
            <p:cNvSpPr txBox="1"/>
            <p:nvPr/>
          </p:nvSpPr>
          <p:spPr>
            <a:xfrm rot="16200000">
              <a:off x="1771936" y="1924885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sink size</a:t>
              </a:r>
            </a:p>
          </p:txBody>
        </p:sp>
        <p:cxnSp>
          <p:nvCxnSpPr>
            <p:cNvPr id="19" name="Straight Connector 40">
              <a:extLst>
                <a:ext uri="{FF2B5EF4-FFF2-40B4-BE49-F238E27FC236}">
                  <a16:creationId xmlns:a16="http://schemas.microsoft.com/office/drawing/2014/main" id="{0827EBAC-D184-36B6-A20C-8AEB79F9AC63}"/>
                </a:ext>
              </a:extLst>
            </p:cNvPr>
            <p:cNvCxnSpPr/>
            <p:nvPr/>
          </p:nvCxnSpPr>
          <p:spPr>
            <a:xfrm flipV="1">
              <a:off x="2421147" y="1874808"/>
              <a:ext cx="0" cy="15009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41">
              <a:extLst>
                <a:ext uri="{FF2B5EF4-FFF2-40B4-BE49-F238E27FC236}">
                  <a16:creationId xmlns:a16="http://schemas.microsoft.com/office/drawing/2014/main" id="{360AC286-C549-3534-1EC1-5DD04D612C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20004" y="2789861"/>
              <a:ext cx="0" cy="314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42">
              <a:extLst>
                <a:ext uri="{FF2B5EF4-FFF2-40B4-BE49-F238E27FC236}">
                  <a16:creationId xmlns:a16="http://schemas.microsoft.com/office/drawing/2014/main" id="{E4298BD8-2B78-4EF2-3602-37ABF0E45111}"/>
                </a:ext>
              </a:extLst>
            </p:cNvPr>
            <p:cNvCxnSpPr>
              <a:cxnSpLocks/>
            </p:cNvCxnSpPr>
            <p:nvPr/>
          </p:nvCxnSpPr>
          <p:spPr>
            <a:xfrm>
              <a:off x="10320004" y="1401299"/>
              <a:ext cx="0" cy="8626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43">
              <a:extLst>
                <a:ext uri="{FF2B5EF4-FFF2-40B4-BE49-F238E27FC236}">
                  <a16:creationId xmlns:a16="http://schemas.microsoft.com/office/drawing/2014/main" id="{4F0AE02E-7041-35A6-9693-4DA5311674C3}"/>
                </a:ext>
              </a:extLst>
            </p:cNvPr>
            <p:cNvSpPr txBox="1"/>
            <p:nvPr/>
          </p:nvSpPr>
          <p:spPr>
            <a:xfrm rot="16200000">
              <a:off x="9670793" y="1599953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head height</a:t>
              </a:r>
            </a:p>
          </p:txBody>
        </p:sp>
        <p:cxnSp>
          <p:nvCxnSpPr>
            <p:cNvPr id="23" name="Straight Connector 44">
              <a:extLst>
                <a:ext uri="{FF2B5EF4-FFF2-40B4-BE49-F238E27FC236}">
                  <a16:creationId xmlns:a16="http://schemas.microsoft.com/office/drawing/2014/main" id="{E053C0CD-6AFC-E22E-9A42-E51BB17D6DB1}"/>
                </a:ext>
              </a:extLst>
            </p:cNvPr>
            <p:cNvCxnSpPr/>
            <p:nvPr/>
          </p:nvCxnSpPr>
          <p:spPr>
            <a:xfrm flipV="1">
              <a:off x="10320004" y="1549876"/>
              <a:ext cx="0" cy="15009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45">
              <a:extLst>
                <a:ext uri="{FF2B5EF4-FFF2-40B4-BE49-F238E27FC236}">
                  <a16:creationId xmlns:a16="http://schemas.microsoft.com/office/drawing/2014/main" id="{FA32ADA9-BF8A-AC34-2AFC-63DC08D9FF83}"/>
                </a:ext>
              </a:extLst>
            </p:cNvPr>
            <p:cNvSpPr txBox="1"/>
            <p:nvPr/>
          </p:nvSpPr>
          <p:spPr>
            <a:xfrm>
              <a:off x="3053900" y="5617926"/>
              <a:ext cx="1583494" cy="7459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Flat-head</a:t>
              </a:r>
            </a:p>
            <a:p>
              <a:r>
                <a:rPr lang="en-US" sz="1600" dirty="0"/>
                <a:t>Countersunk</a:t>
              </a:r>
            </a:p>
          </p:txBody>
        </p:sp>
        <p:sp>
          <p:nvSpPr>
            <p:cNvPr id="25" name="TextBox 46">
              <a:extLst>
                <a:ext uri="{FF2B5EF4-FFF2-40B4-BE49-F238E27FC236}">
                  <a16:creationId xmlns:a16="http://schemas.microsoft.com/office/drawing/2014/main" id="{424900A6-D676-5EF2-BAA8-B40E2F8167C0}"/>
                </a:ext>
              </a:extLst>
            </p:cNvPr>
            <p:cNvSpPr txBox="1"/>
            <p:nvPr/>
          </p:nvSpPr>
          <p:spPr>
            <a:xfrm>
              <a:off x="5646566" y="5617927"/>
              <a:ext cx="1583494" cy="7459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Oval-head</a:t>
              </a:r>
            </a:p>
            <a:p>
              <a:r>
                <a:rPr lang="en-US" sz="1600" dirty="0"/>
                <a:t>Countersunk</a:t>
              </a:r>
            </a:p>
          </p:txBody>
        </p:sp>
        <p:sp>
          <p:nvSpPr>
            <p:cNvPr id="26" name="TextBox 47">
              <a:extLst>
                <a:ext uri="{FF2B5EF4-FFF2-40B4-BE49-F238E27FC236}">
                  <a16:creationId xmlns:a16="http://schemas.microsoft.com/office/drawing/2014/main" id="{F65B0646-D09A-AF17-296C-C76F775FB965}"/>
                </a:ext>
              </a:extLst>
            </p:cNvPr>
            <p:cNvSpPr txBox="1"/>
            <p:nvPr/>
          </p:nvSpPr>
          <p:spPr>
            <a:xfrm>
              <a:off x="8315319" y="5756426"/>
              <a:ext cx="1532621" cy="431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Round-head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8421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3" descr="Lead_and_pitch">
            <a:extLst>
              <a:ext uri="{FF2B5EF4-FFF2-40B4-BE49-F238E27FC236}">
                <a16:creationId xmlns:a16="http://schemas.microsoft.com/office/drawing/2014/main" id="{71BCD37F-AB44-480D-A434-4DDC8F527C5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845" y="2745422"/>
            <a:ext cx="2734310" cy="136715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F78012A8-109E-7D79-8BBC-6421F9FCDE70}"/>
              </a:ext>
            </a:extLst>
          </p:cNvPr>
          <p:cNvSpPr/>
          <p:nvPr/>
        </p:nvSpPr>
        <p:spPr>
          <a:xfrm>
            <a:off x="9706425" y="447982"/>
            <a:ext cx="2099073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Suggestion: “overlay text”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68D44347-302F-00E2-0003-6F4C041DE0D1}"/>
              </a:ext>
            </a:extLst>
          </p:cNvPr>
          <p:cNvSpPr/>
          <p:nvPr/>
        </p:nvSpPr>
        <p:spPr>
          <a:xfrm>
            <a:off x="6905502" y="6205706"/>
            <a:ext cx="4899996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Source: 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https://en.wikipedia.org/wiki/Screw_thread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437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1BA8DF2-C1BD-4454-B8EF-BF11584C00D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"/>
          <a:stretch/>
        </p:blipFill>
        <p:spPr bwMode="auto">
          <a:xfrm>
            <a:off x="2857817" y="1225677"/>
            <a:ext cx="135572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4BD7270-9A41-99E0-CF73-71CBD5993457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061B05E7-7630-E16C-758F-3444AC0FD8A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D3CEFA9-C734-FE00-42CE-56DC445B9F8B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D1FEE1F-8552-4BAD-D716-926E80D24D5A}"/>
              </a:ext>
            </a:extLst>
          </p:cNvPr>
          <p:cNvGrpSpPr>
            <a:grpSpLocks noChangeAspect="1"/>
          </p:cNvGrpSpPr>
          <p:nvPr/>
        </p:nvGrpSpPr>
        <p:grpSpPr>
          <a:xfrm>
            <a:off x="7277669" y="3180715"/>
            <a:ext cx="4099389" cy="3171617"/>
            <a:chOff x="7427990" y="257383"/>
            <a:chExt cx="4099389" cy="3171617"/>
          </a:xfrm>
        </p:grpSpPr>
        <p:sp>
          <p:nvSpPr>
            <p:cNvPr id="7" name="Oval 38">
              <a:extLst>
                <a:ext uri="{FF2B5EF4-FFF2-40B4-BE49-F238E27FC236}">
                  <a16:creationId xmlns:a16="http://schemas.microsoft.com/office/drawing/2014/main" id="{D4604FD2-6D53-4899-A7F1-0B5FDE3C57C4}"/>
                </a:ext>
              </a:extLst>
            </p:cNvPr>
            <p:cNvSpPr/>
            <p:nvPr/>
          </p:nvSpPr>
          <p:spPr>
            <a:xfrm>
              <a:off x="8429209" y="2479305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46">
              <a:extLst>
                <a:ext uri="{FF2B5EF4-FFF2-40B4-BE49-F238E27FC236}">
                  <a16:creationId xmlns:a16="http://schemas.microsoft.com/office/drawing/2014/main" id="{ED5AC6CD-1EAE-6A78-38CD-53A9D6987D8C}"/>
                </a:ext>
              </a:extLst>
            </p:cNvPr>
            <p:cNvGrpSpPr/>
            <p:nvPr/>
          </p:nvGrpSpPr>
          <p:grpSpPr>
            <a:xfrm>
              <a:off x="9848061" y="2492553"/>
              <a:ext cx="917926" cy="661225"/>
              <a:chOff x="9848061" y="2556617"/>
              <a:chExt cx="917926" cy="661225"/>
            </a:xfrm>
          </p:grpSpPr>
          <p:sp>
            <p:nvSpPr>
              <p:cNvPr id="22" name="Oval 39">
                <a:extLst>
                  <a:ext uri="{FF2B5EF4-FFF2-40B4-BE49-F238E27FC236}">
                    <a16:creationId xmlns:a16="http://schemas.microsoft.com/office/drawing/2014/main" id="{73FE7231-032C-335C-DABB-1519A257EE44}"/>
                  </a:ext>
                </a:extLst>
              </p:cNvPr>
              <p:cNvSpPr/>
              <p:nvPr/>
            </p:nvSpPr>
            <p:spPr>
              <a:xfrm>
                <a:off x="10233867" y="2556617"/>
                <a:ext cx="267913" cy="242835"/>
              </a:xfrm>
              <a:prstGeom prst="ellipse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3" name="Freeform: Shape 45">
                <a:extLst>
                  <a:ext uri="{FF2B5EF4-FFF2-40B4-BE49-F238E27FC236}">
                    <a16:creationId xmlns:a16="http://schemas.microsoft.com/office/drawing/2014/main" id="{F8930DE4-D2F8-0863-278B-777C045ABB95}"/>
                  </a:ext>
                </a:extLst>
              </p:cNvPr>
              <p:cNvSpPr/>
              <p:nvPr/>
            </p:nvSpPr>
            <p:spPr>
              <a:xfrm>
                <a:off x="9848061" y="2706132"/>
                <a:ext cx="917926" cy="511710"/>
              </a:xfrm>
              <a:custGeom>
                <a:avLst/>
                <a:gdLst>
                  <a:gd name="connsiteX0" fmla="*/ 67592 w 917926"/>
                  <a:gd name="connsiteY0" fmla="*/ 0 h 511710"/>
                  <a:gd name="connsiteX1" fmla="*/ 917926 w 917926"/>
                  <a:gd name="connsiteY1" fmla="*/ 0 h 511710"/>
                  <a:gd name="connsiteX2" fmla="*/ 917926 w 917926"/>
                  <a:gd name="connsiteY2" fmla="*/ 90962 h 511710"/>
                  <a:gd name="connsiteX3" fmla="*/ 676742 w 917926"/>
                  <a:gd name="connsiteY3" fmla="*/ 90962 h 511710"/>
                  <a:gd name="connsiteX4" fmla="*/ 676742 w 917926"/>
                  <a:gd name="connsiteY4" fmla="*/ 511710 h 511710"/>
                  <a:gd name="connsiteX5" fmla="*/ 84444 w 917926"/>
                  <a:gd name="connsiteY5" fmla="*/ 511710 h 511710"/>
                  <a:gd name="connsiteX6" fmla="*/ 84444 w 917926"/>
                  <a:gd name="connsiteY6" fmla="*/ 510340 h 511710"/>
                  <a:gd name="connsiteX7" fmla="*/ 76471 w 917926"/>
                  <a:gd name="connsiteY7" fmla="*/ 511710 h 511710"/>
                  <a:gd name="connsiteX8" fmla="*/ 0 w 917926"/>
                  <a:gd name="connsiteY8" fmla="*/ 449271 h 511710"/>
                  <a:gd name="connsiteX9" fmla="*/ 71691 w 917926"/>
                  <a:gd name="connsiteY9" fmla="*/ 360816 h 511710"/>
                  <a:gd name="connsiteX10" fmla="*/ 4779 w 917926"/>
                  <a:gd name="connsiteY10" fmla="*/ 313987 h 511710"/>
                  <a:gd name="connsiteX11" fmla="*/ 76471 w 917926"/>
                  <a:gd name="connsiteY11" fmla="*/ 225532 h 511710"/>
                  <a:gd name="connsiteX12" fmla="*/ 4779 w 917926"/>
                  <a:gd name="connsiteY12" fmla="*/ 163092 h 511710"/>
                  <a:gd name="connsiteX13" fmla="*/ 67592 w 917926"/>
                  <a:gd name="connsiteY13" fmla="*/ 85592 h 511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17926" h="511710">
                    <a:moveTo>
                      <a:pt x="67592" y="0"/>
                    </a:moveTo>
                    <a:lnTo>
                      <a:pt x="917926" y="0"/>
                    </a:lnTo>
                    <a:lnTo>
                      <a:pt x="917926" y="90962"/>
                    </a:lnTo>
                    <a:lnTo>
                      <a:pt x="676742" y="90962"/>
                    </a:lnTo>
                    <a:lnTo>
                      <a:pt x="676742" y="511710"/>
                    </a:lnTo>
                    <a:lnTo>
                      <a:pt x="84444" y="511710"/>
                    </a:lnTo>
                    <a:lnTo>
                      <a:pt x="84444" y="510340"/>
                    </a:lnTo>
                    <a:lnTo>
                      <a:pt x="76471" y="511710"/>
                    </a:lnTo>
                    <a:lnTo>
                      <a:pt x="0" y="449271"/>
                    </a:lnTo>
                    <a:lnTo>
                      <a:pt x="71691" y="360816"/>
                    </a:lnTo>
                    <a:lnTo>
                      <a:pt x="4779" y="313987"/>
                    </a:lnTo>
                    <a:lnTo>
                      <a:pt x="76471" y="225532"/>
                    </a:lnTo>
                    <a:lnTo>
                      <a:pt x="4779" y="163092"/>
                    </a:lnTo>
                    <a:lnTo>
                      <a:pt x="67592" y="85592"/>
                    </a:lnTo>
                    <a:close/>
                  </a:path>
                </a:pathLst>
              </a:cu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20">
              <a:extLst>
                <a:ext uri="{FF2B5EF4-FFF2-40B4-BE49-F238E27FC236}">
                  <a16:creationId xmlns:a16="http://schemas.microsoft.com/office/drawing/2014/main" id="{5EF3C419-301A-1AC3-99B8-4D52117AC75F}"/>
                </a:ext>
              </a:extLst>
            </p:cNvPr>
            <p:cNvGrpSpPr/>
            <p:nvPr/>
          </p:nvGrpSpPr>
          <p:grpSpPr>
            <a:xfrm>
              <a:off x="7427991" y="899878"/>
              <a:ext cx="4099388" cy="505998"/>
              <a:chOff x="1309955" y="2192687"/>
              <a:chExt cx="4099388" cy="505998"/>
            </a:xfrm>
          </p:grpSpPr>
          <p:sp>
            <p:nvSpPr>
              <p:cNvPr id="20" name="Rectangle 21">
                <a:extLst>
                  <a:ext uri="{FF2B5EF4-FFF2-40B4-BE49-F238E27FC236}">
                    <a16:creationId xmlns:a16="http://schemas.microsoft.com/office/drawing/2014/main" id="{9BEEC9E4-665C-1C54-23DC-136CCEEF36D2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2">
                <a:extLst>
                  <a:ext uri="{FF2B5EF4-FFF2-40B4-BE49-F238E27FC236}">
                    <a16:creationId xmlns:a16="http://schemas.microsoft.com/office/drawing/2014/main" id="{F0797F49-BAE9-5B9E-6CA6-AAFA94970EC4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E4ABC117-3BB5-95CF-C33D-18865B76DC14}"/>
                </a:ext>
              </a:extLst>
            </p:cNvPr>
            <p:cNvGrpSpPr/>
            <p:nvPr/>
          </p:nvGrpSpPr>
          <p:grpSpPr>
            <a:xfrm>
              <a:off x="7427990" y="1458101"/>
              <a:ext cx="4099388" cy="505998"/>
              <a:chOff x="1309954" y="2750910"/>
              <a:chExt cx="4099388" cy="505998"/>
            </a:xfrm>
          </p:grpSpPr>
          <p:sp>
            <p:nvSpPr>
              <p:cNvPr id="18" name="Rectangle 24">
                <a:extLst>
                  <a:ext uri="{FF2B5EF4-FFF2-40B4-BE49-F238E27FC236}">
                    <a16:creationId xmlns:a16="http://schemas.microsoft.com/office/drawing/2014/main" id="{A9A13B61-DEC4-961F-EA7D-EB86C6AFEE83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25">
                <a:extLst>
                  <a:ext uri="{FF2B5EF4-FFF2-40B4-BE49-F238E27FC236}">
                    <a16:creationId xmlns:a16="http://schemas.microsoft.com/office/drawing/2014/main" id="{3C895CFF-AF3E-98CF-A286-89D2A14F9355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26">
              <a:extLst>
                <a:ext uri="{FF2B5EF4-FFF2-40B4-BE49-F238E27FC236}">
                  <a16:creationId xmlns:a16="http://schemas.microsoft.com/office/drawing/2014/main" id="{20FDF20A-E683-469E-7CBD-EAE14932BD46}"/>
                </a:ext>
              </a:extLst>
            </p:cNvPr>
            <p:cNvGrpSpPr/>
            <p:nvPr/>
          </p:nvGrpSpPr>
          <p:grpSpPr>
            <a:xfrm>
              <a:off x="7427990" y="2007359"/>
              <a:ext cx="4099388" cy="505998"/>
              <a:chOff x="1309954" y="3309133"/>
              <a:chExt cx="4099388" cy="505998"/>
            </a:xfrm>
          </p:grpSpPr>
          <p:sp>
            <p:nvSpPr>
              <p:cNvPr id="16" name="Rectangle 27">
                <a:extLst>
                  <a:ext uri="{FF2B5EF4-FFF2-40B4-BE49-F238E27FC236}">
                    <a16:creationId xmlns:a16="http://schemas.microsoft.com/office/drawing/2014/main" id="{555D7A60-1E19-5D05-D692-452AA2428605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28">
                <a:extLst>
                  <a:ext uri="{FF2B5EF4-FFF2-40B4-BE49-F238E27FC236}">
                    <a16:creationId xmlns:a16="http://schemas.microsoft.com/office/drawing/2014/main" id="{E7DF31A9-3366-B56E-BBD0-BDD39118724D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: Shape 35">
              <a:extLst>
                <a:ext uri="{FF2B5EF4-FFF2-40B4-BE49-F238E27FC236}">
                  <a16:creationId xmlns:a16="http://schemas.microsoft.com/office/drawing/2014/main" id="{DB7EE1F2-9B92-FFFB-3A8C-D6A14C1B8AF4}"/>
                </a:ext>
              </a:extLst>
            </p:cNvPr>
            <p:cNvSpPr/>
            <p:nvPr/>
          </p:nvSpPr>
          <p:spPr>
            <a:xfrm>
              <a:off x="8353967" y="257383"/>
              <a:ext cx="2168431" cy="3171617"/>
            </a:xfrm>
            <a:custGeom>
              <a:avLst/>
              <a:gdLst>
                <a:gd name="connsiteX0" fmla="*/ 0 w 2168431"/>
                <a:gd name="connsiteY0" fmla="*/ 0 h 3171617"/>
                <a:gd name="connsiteX1" fmla="*/ 2168431 w 2168431"/>
                <a:gd name="connsiteY1" fmla="*/ 0 h 3171617"/>
                <a:gd name="connsiteX2" fmla="*/ 2168431 w 2168431"/>
                <a:gd name="connsiteY2" fmla="*/ 565186 h 3171617"/>
                <a:gd name="connsiteX3" fmla="*/ 1402716 w 2168431"/>
                <a:gd name="connsiteY3" fmla="*/ 565186 h 3171617"/>
                <a:gd name="connsiteX4" fmla="*/ 1402716 w 2168431"/>
                <a:gd name="connsiteY4" fmla="*/ 2813199 h 3171617"/>
                <a:gd name="connsiteX5" fmla="*/ 1399590 w 2168431"/>
                <a:gd name="connsiteY5" fmla="*/ 2813199 h 3171617"/>
                <a:gd name="connsiteX6" fmla="*/ 1399590 w 2168431"/>
                <a:gd name="connsiteY6" fmla="*/ 3171617 h 3171617"/>
                <a:gd name="connsiteX7" fmla="*/ 840466 w 2168431"/>
                <a:gd name="connsiteY7" fmla="*/ 3171617 h 3171617"/>
                <a:gd name="connsiteX8" fmla="*/ 840466 w 2168431"/>
                <a:gd name="connsiteY8" fmla="*/ 2813199 h 3171617"/>
                <a:gd name="connsiteX9" fmla="*/ 837637 w 2168431"/>
                <a:gd name="connsiteY9" fmla="*/ 2813199 h 3171617"/>
                <a:gd name="connsiteX10" fmla="*/ 837637 w 2168431"/>
                <a:gd name="connsiteY10" fmla="*/ 565186 h 3171617"/>
                <a:gd name="connsiteX11" fmla="*/ 0 w 2168431"/>
                <a:gd name="connsiteY11" fmla="*/ 565186 h 3171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431" h="3171617">
                  <a:moveTo>
                    <a:pt x="0" y="0"/>
                  </a:moveTo>
                  <a:lnTo>
                    <a:pt x="2168431" y="0"/>
                  </a:lnTo>
                  <a:lnTo>
                    <a:pt x="2168431" y="565186"/>
                  </a:lnTo>
                  <a:lnTo>
                    <a:pt x="1402716" y="565186"/>
                  </a:lnTo>
                  <a:lnTo>
                    <a:pt x="1402716" y="2813199"/>
                  </a:lnTo>
                  <a:lnTo>
                    <a:pt x="1399590" y="2813199"/>
                  </a:lnTo>
                  <a:lnTo>
                    <a:pt x="1399590" y="3171617"/>
                  </a:lnTo>
                  <a:lnTo>
                    <a:pt x="840466" y="3171617"/>
                  </a:lnTo>
                  <a:lnTo>
                    <a:pt x="840466" y="2813199"/>
                  </a:lnTo>
                  <a:lnTo>
                    <a:pt x="837637" y="2813199"/>
                  </a:lnTo>
                  <a:lnTo>
                    <a:pt x="837637" y="565186"/>
                  </a:lnTo>
                  <a:lnTo>
                    <a:pt x="0" y="565186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44">
              <a:extLst>
                <a:ext uri="{FF2B5EF4-FFF2-40B4-BE49-F238E27FC236}">
                  <a16:creationId xmlns:a16="http://schemas.microsoft.com/office/drawing/2014/main" id="{9ACB2D50-0A2D-1A41-2A67-3019EF560486}"/>
                </a:ext>
              </a:extLst>
            </p:cNvPr>
            <p:cNvSpPr/>
            <p:nvPr/>
          </p:nvSpPr>
          <p:spPr>
            <a:xfrm>
              <a:off x="8182697" y="2636095"/>
              <a:ext cx="941643" cy="503843"/>
            </a:xfrm>
            <a:custGeom>
              <a:avLst/>
              <a:gdLst>
                <a:gd name="connsiteX0" fmla="*/ 0 w 941643"/>
                <a:gd name="connsiteY0" fmla="*/ 0 h 503843"/>
                <a:gd name="connsiteX1" fmla="*/ 850334 w 941643"/>
                <a:gd name="connsiteY1" fmla="*/ 0 h 503843"/>
                <a:gd name="connsiteX2" fmla="*/ 850334 w 941643"/>
                <a:gd name="connsiteY2" fmla="*/ 66581 h 503843"/>
                <a:gd name="connsiteX3" fmla="*/ 857199 w 941643"/>
                <a:gd name="connsiteY3" fmla="*/ 66581 h 503843"/>
                <a:gd name="connsiteX4" fmla="*/ 857199 w 941643"/>
                <a:gd name="connsiteY4" fmla="*/ 69664 h 503843"/>
                <a:gd name="connsiteX5" fmla="*/ 865172 w 941643"/>
                <a:gd name="connsiteY5" fmla="*/ 66770 h 503843"/>
                <a:gd name="connsiteX6" fmla="*/ 936864 w 941643"/>
                <a:gd name="connsiteY6" fmla="*/ 155225 h 503843"/>
                <a:gd name="connsiteX7" fmla="*/ 865172 w 941643"/>
                <a:gd name="connsiteY7" fmla="*/ 217665 h 503843"/>
                <a:gd name="connsiteX8" fmla="*/ 936864 w 941643"/>
                <a:gd name="connsiteY8" fmla="*/ 306120 h 503843"/>
                <a:gd name="connsiteX9" fmla="*/ 869952 w 941643"/>
                <a:gd name="connsiteY9" fmla="*/ 352949 h 503843"/>
                <a:gd name="connsiteX10" fmla="*/ 941643 w 941643"/>
                <a:gd name="connsiteY10" fmla="*/ 441404 h 503843"/>
                <a:gd name="connsiteX11" fmla="*/ 865172 w 941643"/>
                <a:gd name="connsiteY11" fmla="*/ 503843 h 503843"/>
                <a:gd name="connsiteX12" fmla="*/ 857199 w 941643"/>
                <a:gd name="connsiteY12" fmla="*/ 502473 h 503843"/>
                <a:gd name="connsiteX13" fmla="*/ 857199 w 941643"/>
                <a:gd name="connsiteY13" fmla="*/ 503843 h 503843"/>
                <a:gd name="connsiteX14" fmla="*/ 264901 w 941643"/>
                <a:gd name="connsiteY14" fmla="*/ 503843 h 503843"/>
                <a:gd name="connsiteX15" fmla="*/ 264901 w 941643"/>
                <a:gd name="connsiteY15" fmla="*/ 90962 h 503843"/>
                <a:gd name="connsiteX16" fmla="*/ 0 w 941643"/>
                <a:gd name="connsiteY16" fmla="*/ 90962 h 503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41643" h="503843">
                  <a:moveTo>
                    <a:pt x="0" y="0"/>
                  </a:moveTo>
                  <a:lnTo>
                    <a:pt x="850334" y="0"/>
                  </a:lnTo>
                  <a:lnTo>
                    <a:pt x="850334" y="66581"/>
                  </a:lnTo>
                  <a:lnTo>
                    <a:pt x="857199" y="66581"/>
                  </a:lnTo>
                  <a:lnTo>
                    <a:pt x="857199" y="69664"/>
                  </a:lnTo>
                  <a:lnTo>
                    <a:pt x="865172" y="66770"/>
                  </a:lnTo>
                  <a:lnTo>
                    <a:pt x="936864" y="155225"/>
                  </a:lnTo>
                  <a:lnTo>
                    <a:pt x="865172" y="217665"/>
                  </a:lnTo>
                  <a:lnTo>
                    <a:pt x="936864" y="306120"/>
                  </a:lnTo>
                  <a:lnTo>
                    <a:pt x="869952" y="352949"/>
                  </a:lnTo>
                  <a:lnTo>
                    <a:pt x="941643" y="441404"/>
                  </a:lnTo>
                  <a:lnTo>
                    <a:pt x="865172" y="503843"/>
                  </a:lnTo>
                  <a:lnTo>
                    <a:pt x="857199" y="502473"/>
                  </a:lnTo>
                  <a:lnTo>
                    <a:pt x="857199" y="503843"/>
                  </a:lnTo>
                  <a:lnTo>
                    <a:pt x="264901" y="503843"/>
                  </a:lnTo>
                  <a:lnTo>
                    <a:pt x="264901" y="90962"/>
                  </a:lnTo>
                  <a:lnTo>
                    <a:pt x="0" y="909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51">
              <a:extLst>
                <a:ext uri="{FF2B5EF4-FFF2-40B4-BE49-F238E27FC236}">
                  <a16:creationId xmlns:a16="http://schemas.microsoft.com/office/drawing/2014/main" id="{B9FF68FD-3DD1-AFB3-3205-90201D3FF699}"/>
                </a:ext>
              </a:extLst>
            </p:cNvPr>
            <p:cNvSpPr/>
            <p:nvPr/>
          </p:nvSpPr>
          <p:spPr>
            <a:xfrm>
              <a:off x="7950038" y="2380317"/>
              <a:ext cx="1189203" cy="481167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52">
              <a:extLst>
                <a:ext uri="{FF2B5EF4-FFF2-40B4-BE49-F238E27FC236}">
                  <a16:creationId xmlns:a16="http://schemas.microsoft.com/office/drawing/2014/main" id="{86CD4EAA-0AF4-A7C6-9460-9BB1EB46AAC8}"/>
                </a:ext>
              </a:extLst>
            </p:cNvPr>
            <p:cNvSpPr/>
            <p:nvPr/>
          </p:nvSpPr>
          <p:spPr>
            <a:xfrm>
              <a:off x="9816127" y="2326914"/>
              <a:ext cx="1189203" cy="481167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0830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7BB549D-FA7E-409D-9E2F-D87465E86D8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"/>
          <a:stretch/>
        </p:blipFill>
        <p:spPr bwMode="auto">
          <a:xfrm>
            <a:off x="1970526" y="1636297"/>
            <a:ext cx="142811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4ECDE44-0B9C-21EC-C415-B250053F4FC3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B646424E-A8EB-A5AF-C03D-1E26E79B233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AF02FFB-7415-781C-511C-55A5B1618B53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5A7B18A-EEEE-BE80-FD7B-171DEF0C5E0B}"/>
              </a:ext>
            </a:extLst>
          </p:cNvPr>
          <p:cNvGrpSpPr>
            <a:grpSpLocks noChangeAspect="1"/>
          </p:cNvGrpSpPr>
          <p:nvPr/>
        </p:nvGrpSpPr>
        <p:grpSpPr>
          <a:xfrm>
            <a:off x="7141631" y="2782284"/>
            <a:ext cx="4099389" cy="2785170"/>
            <a:chOff x="1338708" y="1375515"/>
            <a:chExt cx="4099389" cy="2785170"/>
          </a:xfrm>
        </p:grpSpPr>
        <p:sp>
          <p:nvSpPr>
            <p:cNvPr id="7" name="Freeform: Shape 21">
              <a:extLst>
                <a:ext uri="{FF2B5EF4-FFF2-40B4-BE49-F238E27FC236}">
                  <a16:creationId xmlns:a16="http://schemas.microsoft.com/office/drawing/2014/main" id="{A09766F9-3AAC-1F68-B587-4C4EE429E9BE}"/>
                </a:ext>
              </a:extLst>
            </p:cNvPr>
            <p:cNvSpPr/>
            <p:nvPr/>
          </p:nvSpPr>
          <p:spPr>
            <a:xfrm>
              <a:off x="2539648" y="1375515"/>
              <a:ext cx="1623317" cy="2785170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31">
              <a:extLst>
                <a:ext uri="{FF2B5EF4-FFF2-40B4-BE49-F238E27FC236}">
                  <a16:creationId xmlns:a16="http://schemas.microsoft.com/office/drawing/2014/main" id="{DB379B10-E5E9-C637-DF20-CF14C1DD0BCD}"/>
                </a:ext>
              </a:extLst>
            </p:cNvPr>
            <p:cNvGrpSpPr/>
            <p:nvPr/>
          </p:nvGrpSpPr>
          <p:grpSpPr>
            <a:xfrm>
              <a:off x="1338709" y="1948235"/>
              <a:ext cx="4099388" cy="505998"/>
              <a:chOff x="1309955" y="2192687"/>
              <a:chExt cx="4099388" cy="505998"/>
            </a:xfrm>
          </p:grpSpPr>
          <p:sp>
            <p:nvSpPr>
              <p:cNvPr id="17" name="Rectangle 32">
                <a:extLst>
                  <a:ext uri="{FF2B5EF4-FFF2-40B4-BE49-F238E27FC236}">
                    <a16:creationId xmlns:a16="http://schemas.microsoft.com/office/drawing/2014/main" id="{8931FC64-7646-7441-0D68-5E438CF28904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33">
                <a:extLst>
                  <a:ext uri="{FF2B5EF4-FFF2-40B4-BE49-F238E27FC236}">
                    <a16:creationId xmlns:a16="http://schemas.microsoft.com/office/drawing/2014/main" id="{BEF21248-B1F8-9AA7-74BC-9ADEB2EA2151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34">
              <a:extLst>
                <a:ext uri="{FF2B5EF4-FFF2-40B4-BE49-F238E27FC236}">
                  <a16:creationId xmlns:a16="http://schemas.microsoft.com/office/drawing/2014/main" id="{B0C9A27D-D80F-8B34-1991-35607333DCB5}"/>
                </a:ext>
              </a:extLst>
            </p:cNvPr>
            <p:cNvGrpSpPr/>
            <p:nvPr/>
          </p:nvGrpSpPr>
          <p:grpSpPr>
            <a:xfrm>
              <a:off x="1338708" y="2506458"/>
              <a:ext cx="4099388" cy="505998"/>
              <a:chOff x="1309954" y="2750910"/>
              <a:chExt cx="4099388" cy="505998"/>
            </a:xfrm>
          </p:grpSpPr>
          <p:sp>
            <p:nvSpPr>
              <p:cNvPr id="15" name="Rectangle 35">
                <a:extLst>
                  <a:ext uri="{FF2B5EF4-FFF2-40B4-BE49-F238E27FC236}">
                    <a16:creationId xmlns:a16="http://schemas.microsoft.com/office/drawing/2014/main" id="{56C97926-9D50-A13B-FC2C-8BCAA8DA798F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36">
                <a:extLst>
                  <a:ext uri="{FF2B5EF4-FFF2-40B4-BE49-F238E27FC236}">
                    <a16:creationId xmlns:a16="http://schemas.microsoft.com/office/drawing/2014/main" id="{8AAC090F-9FA4-49BE-58A6-E2C3020EF333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37">
              <a:extLst>
                <a:ext uri="{FF2B5EF4-FFF2-40B4-BE49-F238E27FC236}">
                  <a16:creationId xmlns:a16="http://schemas.microsoft.com/office/drawing/2014/main" id="{E40DB2E7-F58C-9C31-EB6A-623A3AC3EBE0}"/>
                </a:ext>
              </a:extLst>
            </p:cNvPr>
            <p:cNvGrpSpPr/>
            <p:nvPr/>
          </p:nvGrpSpPr>
          <p:grpSpPr>
            <a:xfrm>
              <a:off x="1338708" y="3055716"/>
              <a:ext cx="4099388" cy="505998"/>
              <a:chOff x="1309954" y="3309133"/>
              <a:chExt cx="4099388" cy="505998"/>
            </a:xfrm>
          </p:grpSpPr>
          <p:sp>
            <p:nvSpPr>
              <p:cNvPr id="13" name="Rectangle 38">
                <a:extLst>
                  <a:ext uri="{FF2B5EF4-FFF2-40B4-BE49-F238E27FC236}">
                    <a16:creationId xmlns:a16="http://schemas.microsoft.com/office/drawing/2014/main" id="{826EE135-F70E-FD06-DC08-5E5D22FEB793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39">
                <a:extLst>
                  <a:ext uri="{FF2B5EF4-FFF2-40B4-BE49-F238E27FC236}">
                    <a16:creationId xmlns:a16="http://schemas.microsoft.com/office/drawing/2014/main" id="{6E057043-F8E5-1A33-1B09-0A66FFB125BB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Freeform: Shape 41">
              <a:extLst>
                <a:ext uri="{FF2B5EF4-FFF2-40B4-BE49-F238E27FC236}">
                  <a16:creationId xmlns:a16="http://schemas.microsoft.com/office/drawing/2014/main" id="{DC42EB17-5F0D-E197-F0E5-2153F012DE20}"/>
                </a:ext>
              </a:extLst>
            </p:cNvPr>
            <p:cNvSpPr/>
            <p:nvPr/>
          </p:nvSpPr>
          <p:spPr>
            <a:xfrm>
              <a:off x="2358316" y="3622903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42">
              <a:extLst>
                <a:ext uri="{FF2B5EF4-FFF2-40B4-BE49-F238E27FC236}">
                  <a16:creationId xmlns:a16="http://schemas.microsoft.com/office/drawing/2014/main" id="{41FB7EDC-BB34-1780-7FB8-F1CD93C76F4D}"/>
                </a:ext>
              </a:extLst>
            </p:cNvPr>
            <p:cNvSpPr/>
            <p:nvPr/>
          </p:nvSpPr>
          <p:spPr>
            <a:xfrm flipH="1">
              <a:off x="3758779" y="3642567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1757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063AF70-18F9-41D9-B496-54C5C818654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5"/>
          <a:stretch/>
        </p:blipFill>
        <p:spPr bwMode="auto">
          <a:xfrm>
            <a:off x="2454427" y="1776974"/>
            <a:ext cx="141414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3C781A8-75F9-6F30-A91D-69D45D97E6E1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1F274DA-279D-610F-C3DC-678CC8088E8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33DBFD8-B1C5-7FA5-5280-88A305ADEB7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C0F6C69-D402-FB01-6E09-71D8DD58D570}"/>
              </a:ext>
            </a:extLst>
          </p:cNvPr>
          <p:cNvGrpSpPr>
            <a:grpSpLocks noChangeAspect="1"/>
          </p:cNvGrpSpPr>
          <p:nvPr/>
        </p:nvGrpSpPr>
        <p:grpSpPr>
          <a:xfrm>
            <a:off x="7277669" y="2585566"/>
            <a:ext cx="4099389" cy="2785170"/>
            <a:chOff x="7314341" y="1436704"/>
            <a:chExt cx="4099389" cy="2785170"/>
          </a:xfrm>
        </p:grpSpPr>
        <p:sp>
          <p:nvSpPr>
            <p:cNvPr id="7" name="Freeform: Shape 43">
              <a:extLst>
                <a:ext uri="{FF2B5EF4-FFF2-40B4-BE49-F238E27FC236}">
                  <a16:creationId xmlns:a16="http://schemas.microsoft.com/office/drawing/2014/main" id="{B0151292-C55F-C021-1B57-5267F29AAC2C}"/>
                </a:ext>
              </a:extLst>
            </p:cNvPr>
            <p:cNvSpPr/>
            <p:nvPr/>
          </p:nvSpPr>
          <p:spPr>
            <a:xfrm>
              <a:off x="8515281" y="1436704"/>
              <a:ext cx="1623317" cy="2785170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44">
              <a:extLst>
                <a:ext uri="{FF2B5EF4-FFF2-40B4-BE49-F238E27FC236}">
                  <a16:creationId xmlns:a16="http://schemas.microsoft.com/office/drawing/2014/main" id="{4D6416AB-FC2C-27C2-72D1-715AF3E3D142}"/>
                </a:ext>
              </a:extLst>
            </p:cNvPr>
            <p:cNvGrpSpPr/>
            <p:nvPr/>
          </p:nvGrpSpPr>
          <p:grpSpPr>
            <a:xfrm>
              <a:off x="7314342" y="2009424"/>
              <a:ext cx="4099388" cy="505998"/>
              <a:chOff x="1309955" y="2192687"/>
              <a:chExt cx="4099388" cy="505998"/>
            </a:xfrm>
          </p:grpSpPr>
          <p:sp>
            <p:nvSpPr>
              <p:cNvPr id="14" name="Rectangle 45">
                <a:extLst>
                  <a:ext uri="{FF2B5EF4-FFF2-40B4-BE49-F238E27FC236}">
                    <a16:creationId xmlns:a16="http://schemas.microsoft.com/office/drawing/2014/main" id="{C2BFC47C-FDBE-753E-A602-02621BD05EA3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46">
                <a:extLst>
                  <a:ext uri="{FF2B5EF4-FFF2-40B4-BE49-F238E27FC236}">
                    <a16:creationId xmlns:a16="http://schemas.microsoft.com/office/drawing/2014/main" id="{B2BFDD90-CF83-883B-D466-2A6F1F724EA9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47">
              <a:extLst>
                <a:ext uri="{FF2B5EF4-FFF2-40B4-BE49-F238E27FC236}">
                  <a16:creationId xmlns:a16="http://schemas.microsoft.com/office/drawing/2014/main" id="{DB213D5D-5BAE-E5DB-97D4-68397273908B}"/>
                </a:ext>
              </a:extLst>
            </p:cNvPr>
            <p:cNvGrpSpPr/>
            <p:nvPr/>
          </p:nvGrpSpPr>
          <p:grpSpPr>
            <a:xfrm>
              <a:off x="7314341" y="2567647"/>
              <a:ext cx="4099388" cy="505998"/>
              <a:chOff x="1309954" y="2750910"/>
              <a:chExt cx="4099388" cy="505998"/>
            </a:xfrm>
          </p:grpSpPr>
          <p:sp>
            <p:nvSpPr>
              <p:cNvPr id="12" name="Rectangle 48">
                <a:extLst>
                  <a:ext uri="{FF2B5EF4-FFF2-40B4-BE49-F238E27FC236}">
                    <a16:creationId xmlns:a16="http://schemas.microsoft.com/office/drawing/2014/main" id="{D901B427-D0BD-C68A-236A-4D3B233738A9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49">
                <a:extLst>
                  <a:ext uri="{FF2B5EF4-FFF2-40B4-BE49-F238E27FC236}">
                    <a16:creationId xmlns:a16="http://schemas.microsoft.com/office/drawing/2014/main" id="{74FB1442-25FB-91E5-EF30-2EBB54E836C2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Freeform: Shape 62">
              <a:extLst>
                <a:ext uri="{FF2B5EF4-FFF2-40B4-BE49-F238E27FC236}">
                  <a16:creationId xmlns:a16="http://schemas.microsoft.com/office/drawing/2014/main" id="{DA61F832-D468-32A8-01AC-2ED85DF17AC5}"/>
                </a:ext>
              </a:extLst>
            </p:cNvPr>
            <p:cNvSpPr/>
            <p:nvPr/>
          </p:nvSpPr>
          <p:spPr>
            <a:xfrm>
              <a:off x="7314341" y="3116905"/>
              <a:ext cx="1661845" cy="481167"/>
            </a:xfrm>
            <a:custGeom>
              <a:avLst/>
              <a:gdLst>
                <a:gd name="connsiteX0" fmla="*/ 0 w 1661845"/>
                <a:gd name="connsiteY0" fmla="*/ 0 h 481167"/>
                <a:gd name="connsiteX1" fmla="*/ 1583501 w 1661845"/>
                <a:gd name="connsiteY1" fmla="*/ 0 h 481167"/>
                <a:gd name="connsiteX2" fmla="*/ 1555129 w 1661845"/>
                <a:gd name="connsiteY2" fmla="*/ 15451 h 481167"/>
                <a:gd name="connsiteX3" fmla="*/ 1661845 w 1661845"/>
                <a:gd name="connsiteY3" fmla="*/ 56475 h 481167"/>
                <a:gd name="connsiteX4" fmla="*/ 1661845 w 1661845"/>
                <a:gd name="connsiteY4" fmla="*/ 108230 h 481167"/>
                <a:gd name="connsiteX5" fmla="*/ 1555129 w 1661845"/>
                <a:gd name="connsiteY5" fmla="*/ 166346 h 481167"/>
                <a:gd name="connsiteX6" fmla="*/ 1661845 w 1661845"/>
                <a:gd name="connsiteY6" fmla="*/ 199311 h 481167"/>
                <a:gd name="connsiteX7" fmla="*/ 1661845 w 1661845"/>
                <a:gd name="connsiteY7" fmla="*/ 237617 h 481167"/>
                <a:gd name="connsiteX8" fmla="*/ 1544301 w 1661845"/>
                <a:gd name="connsiteY8" fmla="*/ 301630 h 481167"/>
                <a:gd name="connsiteX9" fmla="*/ 1661845 w 1661845"/>
                <a:gd name="connsiteY9" fmla="*/ 343992 h 481167"/>
                <a:gd name="connsiteX10" fmla="*/ 1661845 w 1661845"/>
                <a:gd name="connsiteY10" fmla="*/ 380897 h 481167"/>
                <a:gd name="connsiteX11" fmla="*/ 1555129 w 1661845"/>
                <a:gd name="connsiteY11" fmla="*/ 439013 h 481167"/>
                <a:gd name="connsiteX12" fmla="*/ 1661845 w 1661845"/>
                <a:gd name="connsiteY12" fmla="*/ 480037 h 481167"/>
                <a:gd name="connsiteX13" fmla="*/ 1661845 w 1661845"/>
                <a:gd name="connsiteY13" fmla="*/ 481167 h 481167"/>
                <a:gd name="connsiteX14" fmla="*/ 0 w 1661845"/>
                <a:gd name="connsiteY14" fmla="*/ 481167 h 48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61845" h="481167">
                  <a:moveTo>
                    <a:pt x="0" y="0"/>
                  </a:moveTo>
                  <a:lnTo>
                    <a:pt x="1583501" y="0"/>
                  </a:lnTo>
                  <a:lnTo>
                    <a:pt x="1555129" y="15451"/>
                  </a:lnTo>
                  <a:lnTo>
                    <a:pt x="1661845" y="56475"/>
                  </a:lnTo>
                  <a:lnTo>
                    <a:pt x="1661845" y="108230"/>
                  </a:lnTo>
                  <a:lnTo>
                    <a:pt x="1555129" y="166346"/>
                  </a:lnTo>
                  <a:lnTo>
                    <a:pt x="1661845" y="199311"/>
                  </a:lnTo>
                  <a:lnTo>
                    <a:pt x="1661845" y="237617"/>
                  </a:lnTo>
                  <a:lnTo>
                    <a:pt x="1544301" y="301630"/>
                  </a:lnTo>
                  <a:lnTo>
                    <a:pt x="1661845" y="343992"/>
                  </a:lnTo>
                  <a:lnTo>
                    <a:pt x="1661845" y="380897"/>
                  </a:lnTo>
                  <a:lnTo>
                    <a:pt x="1555129" y="439013"/>
                  </a:lnTo>
                  <a:lnTo>
                    <a:pt x="1661845" y="480037"/>
                  </a:lnTo>
                  <a:lnTo>
                    <a:pt x="1661845" y="481167"/>
                  </a:lnTo>
                  <a:lnTo>
                    <a:pt x="0" y="481167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61">
              <a:extLst>
                <a:ext uri="{FF2B5EF4-FFF2-40B4-BE49-F238E27FC236}">
                  <a16:creationId xmlns:a16="http://schemas.microsoft.com/office/drawing/2014/main" id="{E1E4D2C4-D903-C2F4-7558-7BCB4BBEFE55}"/>
                </a:ext>
              </a:extLst>
            </p:cNvPr>
            <p:cNvSpPr/>
            <p:nvPr/>
          </p:nvSpPr>
          <p:spPr>
            <a:xfrm>
              <a:off x="9751884" y="3141736"/>
              <a:ext cx="1661845" cy="481167"/>
            </a:xfrm>
            <a:custGeom>
              <a:avLst/>
              <a:gdLst>
                <a:gd name="connsiteX0" fmla="*/ 97369 w 1661845"/>
                <a:gd name="connsiteY0" fmla="*/ 0 h 481167"/>
                <a:gd name="connsiteX1" fmla="*/ 1661845 w 1661845"/>
                <a:gd name="connsiteY1" fmla="*/ 0 h 481167"/>
                <a:gd name="connsiteX2" fmla="*/ 1661845 w 1661845"/>
                <a:gd name="connsiteY2" fmla="*/ 481167 h 481167"/>
                <a:gd name="connsiteX3" fmla="*/ 38725 w 1661845"/>
                <a:gd name="connsiteY3" fmla="*/ 481167 h 481167"/>
                <a:gd name="connsiteX4" fmla="*/ 135110 w 1661845"/>
                <a:gd name="connsiteY4" fmla="*/ 444115 h 481167"/>
                <a:gd name="connsiteX5" fmla="*/ 0 w 1661845"/>
                <a:gd name="connsiteY5" fmla="*/ 370537 h 481167"/>
                <a:gd name="connsiteX6" fmla="*/ 0 w 1661845"/>
                <a:gd name="connsiteY6" fmla="*/ 359327 h 481167"/>
                <a:gd name="connsiteX7" fmla="*/ 145937 w 1661845"/>
                <a:gd name="connsiteY7" fmla="*/ 306732 h 481167"/>
                <a:gd name="connsiteX8" fmla="*/ 0 w 1661845"/>
                <a:gd name="connsiteY8" fmla="*/ 227256 h 481167"/>
                <a:gd name="connsiteX9" fmla="*/ 0 w 1661845"/>
                <a:gd name="connsiteY9" fmla="*/ 213184 h 481167"/>
                <a:gd name="connsiteX10" fmla="*/ 135110 w 1661845"/>
                <a:gd name="connsiteY10" fmla="*/ 171448 h 481167"/>
                <a:gd name="connsiteX11" fmla="*/ 0 w 1661845"/>
                <a:gd name="connsiteY11" fmla="*/ 97870 h 481167"/>
                <a:gd name="connsiteX12" fmla="*/ 0 w 1661845"/>
                <a:gd name="connsiteY12" fmla="*/ 72492 h 481167"/>
                <a:gd name="connsiteX13" fmla="*/ 135110 w 1661845"/>
                <a:gd name="connsiteY13" fmla="*/ 20553 h 48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1845" h="481167">
                  <a:moveTo>
                    <a:pt x="97369" y="0"/>
                  </a:moveTo>
                  <a:lnTo>
                    <a:pt x="1661845" y="0"/>
                  </a:lnTo>
                  <a:lnTo>
                    <a:pt x="1661845" y="481167"/>
                  </a:lnTo>
                  <a:lnTo>
                    <a:pt x="38725" y="481167"/>
                  </a:lnTo>
                  <a:lnTo>
                    <a:pt x="135110" y="444115"/>
                  </a:lnTo>
                  <a:lnTo>
                    <a:pt x="0" y="370537"/>
                  </a:lnTo>
                  <a:lnTo>
                    <a:pt x="0" y="359327"/>
                  </a:lnTo>
                  <a:lnTo>
                    <a:pt x="145937" y="306732"/>
                  </a:lnTo>
                  <a:lnTo>
                    <a:pt x="0" y="227256"/>
                  </a:lnTo>
                  <a:lnTo>
                    <a:pt x="0" y="213184"/>
                  </a:lnTo>
                  <a:lnTo>
                    <a:pt x="135110" y="171448"/>
                  </a:lnTo>
                  <a:lnTo>
                    <a:pt x="0" y="97870"/>
                  </a:lnTo>
                  <a:lnTo>
                    <a:pt x="0" y="72492"/>
                  </a:lnTo>
                  <a:lnTo>
                    <a:pt x="135110" y="20553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3691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5C0C941-9779-4393-A0CF-CF3B4E5663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062" y="1504443"/>
            <a:ext cx="1373505" cy="935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29DE361-01B4-8C11-8ECD-80C690E67051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1343557F-4874-45B9-AAD9-450E1CA4287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2D93AA90-96EC-E370-1E1D-A5F491C2C23C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34C89BF-7AB9-7003-4ADC-9E28DA8BBE45}"/>
              </a:ext>
            </a:extLst>
          </p:cNvPr>
          <p:cNvGrpSpPr>
            <a:grpSpLocks noChangeAspect="1"/>
          </p:cNvGrpSpPr>
          <p:nvPr/>
        </p:nvGrpSpPr>
        <p:grpSpPr>
          <a:xfrm>
            <a:off x="6447109" y="2713560"/>
            <a:ext cx="4099389" cy="3171617"/>
            <a:chOff x="738815" y="380667"/>
            <a:chExt cx="4099389" cy="3171617"/>
          </a:xfrm>
        </p:grpSpPr>
        <p:sp>
          <p:nvSpPr>
            <p:cNvPr id="7" name="Oval 36">
              <a:extLst>
                <a:ext uri="{FF2B5EF4-FFF2-40B4-BE49-F238E27FC236}">
                  <a16:creationId xmlns:a16="http://schemas.microsoft.com/office/drawing/2014/main" id="{BD5F15DD-E121-1857-C2D3-FDEE61E12030}"/>
                </a:ext>
              </a:extLst>
            </p:cNvPr>
            <p:cNvSpPr/>
            <p:nvPr/>
          </p:nvSpPr>
          <p:spPr>
            <a:xfrm>
              <a:off x="1904515" y="830589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Oval 37">
              <a:extLst>
                <a:ext uri="{FF2B5EF4-FFF2-40B4-BE49-F238E27FC236}">
                  <a16:creationId xmlns:a16="http://schemas.microsoft.com/office/drawing/2014/main" id="{06119515-1E69-D9A7-DF18-16E9E812E544}"/>
                </a:ext>
              </a:extLst>
            </p:cNvPr>
            <p:cNvSpPr/>
            <p:nvPr/>
          </p:nvSpPr>
          <p:spPr>
            <a:xfrm>
              <a:off x="3363300" y="842824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61982A8-208B-4E6B-669A-010CADACC9C2}"/>
                </a:ext>
              </a:extLst>
            </p:cNvPr>
            <p:cNvGrpSpPr/>
            <p:nvPr/>
          </p:nvGrpSpPr>
          <p:grpSpPr>
            <a:xfrm>
              <a:off x="738816" y="1051308"/>
              <a:ext cx="4099388" cy="505998"/>
              <a:chOff x="1309955" y="2192687"/>
              <a:chExt cx="4099388" cy="505998"/>
            </a:xfrm>
          </p:grpSpPr>
          <p:sp>
            <p:nvSpPr>
              <p:cNvPr id="21" name="Rectangle 9">
                <a:extLst>
                  <a:ext uri="{FF2B5EF4-FFF2-40B4-BE49-F238E27FC236}">
                    <a16:creationId xmlns:a16="http://schemas.microsoft.com/office/drawing/2014/main" id="{CED6AF3C-825F-86F3-2396-F980686AEBEB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10">
                <a:extLst>
                  <a:ext uri="{FF2B5EF4-FFF2-40B4-BE49-F238E27FC236}">
                    <a16:creationId xmlns:a16="http://schemas.microsoft.com/office/drawing/2014/main" id="{A00F5332-0E85-7648-6600-8A6CB1279FD2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11">
              <a:extLst>
                <a:ext uri="{FF2B5EF4-FFF2-40B4-BE49-F238E27FC236}">
                  <a16:creationId xmlns:a16="http://schemas.microsoft.com/office/drawing/2014/main" id="{A4DCAC79-317C-D4C8-894B-FD61715D9919}"/>
                </a:ext>
              </a:extLst>
            </p:cNvPr>
            <p:cNvGrpSpPr/>
            <p:nvPr/>
          </p:nvGrpSpPr>
          <p:grpSpPr>
            <a:xfrm>
              <a:off x="738815" y="1609531"/>
              <a:ext cx="4099388" cy="505998"/>
              <a:chOff x="1309954" y="2750910"/>
              <a:chExt cx="4099388" cy="505998"/>
            </a:xfrm>
          </p:grpSpPr>
          <p:sp>
            <p:nvSpPr>
              <p:cNvPr id="19" name="Rectangle 12">
                <a:extLst>
                  <a:ext uri="{FF2B5EF4-FFF2-40B4-BE49-F238E27FC236}">
                    <a16:creationId xmlns:a16="http://schemas.microsoft.com/office/drawing/2014/main" id="{A7D285AC-5B0E-44EC-9C14-36CF0CD3B8C3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3">
                <a:extLst>
                  <a:ext uri="{FF2B5EF4-FFF2-40B4-BE49-F238E27FC236}">
                    <a16:creationId xmlns:a16="http://schemas.microsoft.com/office/drawing/2014/main" id="{9A2A0B45-C0A3-05C3-EDEF-3733B8E37C27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4">
              <a:extLst>
                <a:ext uri="{FF2B5EF4-FFF2-40B4-BE49-F238E27FC236}">
                  <a16:creationId xmlns:a16="http://schemas.microsoft.com/office/drawing/2014/main" id="{B3961D23-B53D-42CC-3266-2668C7EA71EC}"/>
                </a:ext>
              </a:extLst>
            </p:cNvPr>
            <p:cNvGrpSpPr/>
            <p:nvPr/>
          </p:nvGrpSpPr>
          <p:grpSpPr>
            <a:xfrm>
              <a:off x="738815" y="2158789"/>
              <a:ext cx="4099388" cy="505998"/>
              <a:chOff x="1309954" y="3309133"/>
              <a:chExt cx="4099388" cy="505998"/>
            </a:xfrm>
          </p:grpSpPr>
          <p:sp>
            <p:nvSpPr>
              <p:cNvPr id="17" name="Rectangle 15">
                <a:extLst>
                  <a:ext uri="{FF2B5EF4-FFF2-40B4-BE49-F238E27FC236}">
                    <a16:creationId xmlns:a16="http://schemas.microsoft.com/office/drawing/2014/main" id="{3547AD0B-6061-1E97-61EA-AB9B18A4A67A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6">
                <a:extLst>
                  <a:ext uri="{FF2B5EF4-FFF2-40B4-BE49-F238E27FC236}">
                    <a16:creationId xmlns:a16="http://schemas.microsoft.com/office/drawing/2014/main" id="{86F59DC4-5650-E59A-5845-5E33AC2AAA12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: Shape 17">
              <a:extLst>
                <a:ext uri="{FF2B5EF4-FFF2-40B4-BE49-F238E27FC236}">
                  <a16:creationId xmlns:a16="http://schemas.microsoft.com/office/drawing/2014/main" id="{D82A7121-15F3-B625-4A35-E45C70693FFA}"/>
                </a:ext>
              </a:extLst>
            </p:cNvPr>
            <p:cNvSpPr/>
            <p:nvPr/>
          </p:nvSpPr>
          <p:spPr>
            <a:xfrm>
              <a:off x="1758423" y="2725976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8">
              <a:extLst>
                <a:ext uri="{FF2B5EF4-FFF2-40B4-BE49-F238E27FC236}">
                  <a16:creationId xmlns:a16="http://schemas.microsoft.com/office/drawing/2014/main" id="{09BFAD28-6375-6C71-BA77-1855B4D1078F}"/>
                </a:ext>
              </a:extLst>
            </p:cNvPr>
            <p:cNvSpPr/>
            <p:nvPr/>
          </p:nvSpPr>
          <p:spPr>
            <a:xfrm flipH="1">
              <a:off x="3158886" y="2745640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34">
              <a:extLst>
                <a:ext uri="{FF2B5EF4-FFF2-40B4-BE49-F238E27FC236}">
                  <a16:creationId xmlns:a16="http://schemas.microsoft.com/office/drawing/2014/main" id="{ED66FB27-143A-2126-8902-7D15EA92BAEB}"/>
                </a:ext>
              </a:extLst>
            </p:cNvPr>
            <p:cNvSpPr/>
            <p:nvPr/>
          </p:nvSpPr>
          <p:spPr>
            <a:xfrm>
              <a:off x="1667197" y="380667"/>
              <a:ext cx="2168431" cy="3171617"/>
            </a:xfrm>
            <a:custGeom>
              <a:avLst/>
              <a:gdLst>
                <a:gd name="connsiteX0" fmla="*/ 0 w 2168431"/>
                <a:gd name="connsiteY0" fmla="*/ 0 h 3171617"/>
                <a:gd name="connsiteX1" fmla="*/ 2168431 w 2168431"/>
                <a:gd name="connsiteY1" fmla="*/ 0 h 3171617"/>
                <a:gd name="connsiteX2" fmla="*/ 2168431 w 2168431"/>
                <a:gd name="connsiteY2" fmla="*/ 565186 h 3171617"/>
                <a:gd name="connsiteX3" fmla="*/ 1402716 w 2168431"/>
                <a:gd name="connsiteY3" fmla="*/ 565186 h 3171617"/>
                <a:gd name="connsiteX4" fmla="*/ 1402716 w 2168431"/>
                <a:gd name="connsiteY4" fmla="*/ 2813199 h 3171617"/>
                <a:gd name="connsiteX5" fmla="*/ 1399590 w 2168431"/>
                <a:gd name="connsiteY5" fmla="*/ 2813199 h 3171617"/>
                <a:gd name="connsiteX6" fmla="*/ 1399590 w 2168431"/>
                <a:gd name="connsiteY6" fmla="*/ 3171617 h 3171617"/>
                <a:gd name="connsiteX7" fmla="*/ 840466 w 2168431"/>
                <a:gd name="connsiteY7" fmla="*/ 3171617 h 3171617"/>
                <a:gd name="connsiteX8" fmla="*/ 840466 w 2168431"/>
                <a:gd name="connsiteY8" fmla="*/ 2813199 h 3171617"/>
                <a:gd name="connsiteX9" fmla="*/ 837637 w 2168431"/>
                <a:gd name="connsiteY9" fmla="*/ 2813199 h 3171617"/>
                <a:gd name="connsiteX10" fmla="*/ 837637 w 2168431"/>
                <a:gd name="connsiteY10" fmla="*/ 565186 h 3171617"/>
                <a:gd name="connsiteX11" fmla="*/ 0 w 2168431"/>
                <a:gd name="connsiteY11" fmla="*/ 565186 h 3171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431" h="3171617">
                  <a:moveTo>
                    <a:pt x="0" y="0"/>
                  </a:moveTo>
                  <a:lnTo>
                    <a:pt x="2168431" y="0"/>
                  </a:lnTo>
                  <a:lnTo>
                    <a:pt x="2168431" y="565186"/>
                  </a:lnTo>
                  <a:lnTo>
                    <a:pt x="1402716" y="565186"/>
                  </a:lnTo>
                  <a:lnTo>
                    <a:pt x="1402716" y="2813199"/>
                  </a:lnTo>
                  <a:lnTo>
                    <a:pt x="1399590" y="2813199"/>
                  </a:lnTo>
                  <a:lnTo>
                    <a:pt x="1399590" y="3171617"/>
                  </a:lnTo>
                  <a:lnTo>
                    <a:pt x="840466" y="3171617"/>
                  </a:lnTo>
                  <a:lnTo>
                    <a:pt x="840466" y="2813199"/>
                  </a:lnTo>
                  <a:lnTo>
                    <a:pt x="837637" y="2813199"/>
                  </a:lnTo>
                  <a:lnTo>
                    <a:pt x="837637" y="565186"/>
                  </a:lnTo>
                  <a:lnTo>
                    <a:pt x="0" y="565186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37686029-FAF6-F9BC-8C03-A15FD01D3977}"/>
                </a:ext>
              </a:extLst>
            </p:cNvPr>
            <p:cNvSpPr/>
            <p:nvPr/>
          </p:nvSpPr>
          <p:spPr>
            <a:xfrm>
              <a:off x="1520617" y="737252"/>
              <a:ext cx="1042533" cy="520920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50">
              <a:extLst>
                <a:ext uri="{FF2B5EF4-FFF2-40B4-BE49-F238E27FC236}">
                  <a16:creationId xmlns:a16="http://schemas.microsoft.com/office/drawing/2014/main" id="{71F27FB9-DC2D-52FF-684B-0D4D23FE2AB1}"/>
                </a:ext>
              </a:extLst>
            </p:cNvPr>
            <p:cNvSpPr/>
            <p:nvPr/>
          </p:nvSpPr>
          <p:spPr>
            <a:xfrm>
              <a:off x="3010396" y="728363"/>
              <a:ext cx="1042533" cy="520920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7072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358290F-297A-493B-A614-0DC4409F9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716" y="2892552"/>
            <a:ext cx="734568" cy="107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147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D3ED46D-AE0C-4A0C-8C54-BC8DB4458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166" y="2179300"/>
            <a:ext cx="582168" cy="168859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12314B0-A152-45EC-A651-CCCDF9FD2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91537"/>
            <a:ext cx="582168" cy="1484376"/>
          </a:xfrm>
          <a:prstGeom prst="rect">
            <a:avLst/>
          </a:prstGeom>
        </p:spPr>
      </p:pic>
      <p:pic>
        <p:nvPicPr>
          <p:cNvPr id="7" name="Grafik 6" descr="Ein Bild, das Text, Transport enthält.&#10;&#10;Automatisch generierte Beschreibung">
            <a:extLst>
              <a:ext uri="{FF2B5EF4-FFF2-40B4-BE49-F238E27FC236}">
                <a16:creationId xmlns:a16="http://schemas.microsoft.com/office/drawing/2014/main" id="{074C5A04-7FAE-454B-ADDF-5C9846897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0" y="2644461"/>
            <a:ext cx="583692" cy="131673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20047E1-B0D4-4FB6-AF1A-870177EA2641}"/>
              </a:ext>
            </a:extLst>
          </p:cNvPr>
          <p:cNvSpPr txBox="1"/>
          <p:nvPr/>
        </p:nvSpPr>
        <p:spPr>
          <a:xfrm>
            <a:off x="4569994" y="3961197"/>
            <a:ext cx="956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Placing screw</a:t>
            </a:r>
            <a:br>
              <a:rPr lang="en-GB" sz="1000" dirty="0"/>
            </a:br>
            <a:r>
              <a:rPr lang="en-GB" sz="1000" dirty="0"/>
              <a:t>(w/ speed &amp; </a:t>
            </a:r>
            <a:br>
              <a:rPr lang="en-GB" sz="1000" dirty="0"/>
            </a:br>
            <a:r>
              <a:rPr lang="en-GB" sz="1000" dirty="0"/>
              <a:t>pressure)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19C0250-31DF-4FD6-BCFC-3207D17A032E}"/>
              </a:ext>
            </a:extLst>
          </p:cNvPr>
          <p:cNvSpPr txBox="1"/>
          <p:nvPr/>
        </p:nvSpPr>
        <p:spPr>
          <a:xfrm>
            <a:off x="5908828" y="3961197"/>
            <a:ext cx="956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Heating, </a:t>
            </a:r>
            <a:br>
              <a:rPr lang="en-GB" sz="1000" dirty="0"/>
            </a:br>
            <a:r>
              <a:rPr lang="en-GB" sz="1000" dirty="0"/>
              <a:t>Forming material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4ACA7D4-AA75-4645-84B9-06B4B15825C0}"/>
              </a:ext>
            </a:extLst>
          </p:cNvPr>
          <p:cNvSpPr txBox="1"/>
          <p:nvPr/>
        </p:nvSpPr>
        <p:spPr>
          <a:xfrm>
            <a:off x="7062697" y="3961197"/>
            <a:ext cx="1126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Forming thread &amp; tighten screw</a:t>
            </a:r>
          </a:p>
        </p:txBody>
      </p:sp>
    </p:spTree>
    <p:extLst>
      <p:ext uri="{BB962C8B-B14F-4D97-AF65-F5344CB8AC3E}">
        <p14:creationId xmlns:p14="http://schemas.microsoft.com/office/powerpoint/2010/main" val="1818082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47B6FE7-5C32-465F-AD8B-81FFA27D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756" y="2829306"/>
            <a:ext cx="856488" cy="1199388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92C4648B-00D5-4879-A21D-335FD93E5850}"/>
              </a:ext>
            </a:extLst>
          </p:cNvPr>
          <p:cNvCxnSpPr>
            <a:cxnSpLocks/>
          </p:cNvCxnSpPr>
          <p:nvPr/>
        </p:nvCxnSpPr>
        <p:spPr>
          <a:xfrm flipV="1">
            <a:off x="5452811" y="3099338"/>
            <a:ext cx="0" cy="853541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3510637D-F18E-497F-9D14-5EAA6B663775}"/>
              </a:ext>
            </a:extLst>
          </p:cNvPr>
          <p:cNvCxnSpPr>
            <a:cxnSpLocks/>
          </p:cNvCxnSpPr>
          <p:nvPr/>
        </p:nvCxnSpPr>
        <p:spPr>
          <a:xfrm>
            <a:off x="6691503" y="2907506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3629D06E-0A82-41BD-B65A-26E9F6462C17}"/>
              </a:ext>
            </a:extLst>
          </p:cNvPr>
          <p:cNvSpPr txBox="1"/>
          <p:nvPr/>
        </p:nvSpPr>
        <p:spPr>
          <a:xfrm>
            <a:off x="6757790" y="2954755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A937C0D-FC5C-45E5-8869-4B61060417EC}"/>
              </a:ext>
            </a:extLst>
          </p:cNvPr>
          <p:cNvSpPr txBox="1"/>
          <p:nvPr/>
        </p:nvSpPr>
        <p:spPr>
          <a:xfrm rot="16200000">
            <a:off x="5034921" y="3404188"/>
            <a:ext cx="6795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length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35078D5-3AF9-4270-805A-408255EDCD3C}"/>
              </a:ext>
            </a:extLst>
          </p:cNvPr>
          <p:cNvCxnSpPr>
            <a:cxnSpLocks/>
          </p:cNvCxnSpPr>
          <p:nvPr/>
        </p:nvCxnSpPr>
        <p:spPr>
          <a:xfrm>
            <a:off x="6368966" y="310565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5C7A44C-AA97-4DBC-93BC-CC1C84743883}"/>
              </a:ext>
            </a:extLst>
          </p:cNvPr>
          <p:cNvCxnSpPr>
            <a:cxnSpLocks/>
          </p:cNvCxnSpPr>
          <p:nvPr/>
        </p:nvCxnSpPr>
        <p:spPr>
          <a:xfrm>
            <a:off x="6368966" y="320328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6085F4B3-17B1-41BF-A8DC-729CA52C221A}"/>
              </a:ext>
            </a:extLst>
          </p:cNvPr>
          <p:cNvCxnSpPr>
            <a:cxnSpLocks/>
          </p:cNvCxnSpPr>
          <p:nvPr/>
        </p:nvCxnSpPr>
        <p:spPr>
          <a:xfrm>
            <a:off x="6368966" y="3246150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6684035A-0A13-4A74-AA7B-67D15C557234}"/>
              </a:ext>
            </a:extLst>
          </p:cNvPr>
          <p:cNvCxnSpPr>
            <a:cxnSpLocks/>
          </p:cNvCxnSpPr>
          <p:nvPr/>
        </p:nvCxnSpPr>
        <p:spPr>
          <a:xfrm flipH="1" flipV="1">
            <a:off x="6699255" y="3246150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7715D1F2-74DA-422C-A9AB-613CFC1C5BBF}"/>
              </a:ext>
            </a:extLst>
          </p:cNvPr>
          <p:cNvCxnSpPr>
            <a:cxnSpLocks/>
          </p:cNvCxnSpPr>
          <p:nvPr/>
        </p:nvCxnSpPr>
        <p:spPr>
          <a:xfrm>
            <a:off x="6691503" y="2936586"/>
            <a:ext cx="11811" cy="4090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9D99DCAA-0B87-48E9-9D23-4E91A1872653}"/>
              </a:ext>
            </a:extLst>
          </p:cNvPr>
          <p:cNvSpPr txBox="1"/>
          <p:nvPr/>
        </p:nvSpPr>
        <p:spPr>
          <a:xfrm>
            <a:off x="6757790" y="3203918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2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220A42B8-30CB-4B8F-B941-E55738420DC0}"/>
              </a:ext>
            </a:extLst>
          </p:cNvPr>
          <p:cNvCxnSpPr>
            <a:cxnSpLocks/>
            <a:endCxn id="45" idx="2"/>
          </p:cNvCxnSpPr>
          <p:nvPr/>
        </p:nvCxnSpPr>
        <p:spPr>
          <a:xfrm flipH="1" flipV="1">
            <a:off x="5409775" y="2926794"/>
            <a:ext cx="192258" cy="311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2F70340-740A-4F36-8E58-CEB47F0A8636}"/>
              </a:ext>
            </a:extLst>
          </p:cNvPr>
          <p:cNvCxnSpPr>
            <a:cxnSpLocks/>
          </p:cNvCxnSpPr>
          <p:nvPr/>
        </p:nvCxnSpPr>
        <p:spPr>
          <a:xfrm flipV="1">
            <a:off x="6699255" y="3092195"/>
            <a:ext cx="171318" cy="701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8AADA5BC-A171-4F7F-894A-E5BDA4ED4A85}"/>
              </a:ext>
            </a:extLst>
          </p:cNvPr>
          <p:cNvCxnSpPr/>
          <p:nvPr/>
        </p:nvCxnSpPr>
        <p:spPr>
          <a:xfrm flipH="1">
            <a:off x="5403056" y="3101719"/>
            <a:ext cx="395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95EA3726-89B7-45BB-B87C-0911B3C69281}"/>
              </a:ext>
            </a:extLst>
          </p:cNvPr>
          <p:cNvCxnSpPr>
            <a:cxnSpLocks/>
          </p:cNvCxnSpPr>
          <p:nvPr/>
        </p:nvCxnSpPr>
        <p:spPr>
          <a:xfrm flipH="1">
            <a:off x="5403056" y="3956588"/>
            <a:ext cx="6929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154DE379-3482-4184-A457-6EB85E255DF0}"/>
              </a:ext>
            </a:extLst>
          </p:cNvPr>
          <p:cNvCxnSpPr>
            <a:cxnSpLocks/>
          </p:cNvCxnSpPr>
          <p:nvPr/>
        </p:nvCxnSpPr>
        <p:spPr>
          <a:xfrm flipH="1">
            <a:off x="5553075" y="3557260"/>
            <a:ext cx="54292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7C3A9595-51BB-4FCD-B115-250F90A6750E}"/>
              </a:ext>
            </a:extLst>
          </p:cNvPr>
          <p:cNvCxnSpPr>
            <a:cxnSpLocks/>
          </p:cNvCxnSpPr>
          <p:nvPr/>
        </p:nvCxnSpPr>
        <p:spPr>
          <a:xfrm flipV="1">
            <a:off x="5598067" y="3099340"/>
            <a:ext cx="0" cy="45792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F18D7594-C262-41E5-9878-57A1BC06A18B}"/>
              </a:ext>
            </a:extLst>
          </p:cNvPr>
          <p:cNvSpPr txBox="1"/>
          <p:nvPr/>
        </p:nvSpPr>
        <p:spPr>
          <a:xfrm>
            <a:off x="5070021" y="2526684"/>
            <a:ext cx="679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thread length</a:t>
            </a:r>
          </a:p>
        </p:txBody>
      </p:sp>
    </p:spTree>
    <p:extLst>
      <p:ext uri="{BB962C8B-B14F-4D97-AF65-F5344CB8AC3E}">
        <p14:creationId xmlns:p14="http://schemas.microsoft.com/office/powerpoint/2010/main" val="3101823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123D1D8-FAD0-4193-AB53-F5AFBC809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20" y="3116580"/>
            <a:ext cx="1508760" cy="624840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CC35B6-227A-4D3E-8A38-1D1F4900D9C9}"/>
              </a:ext>
            </a:extLst>
          </p:cNvPr>
          <p:cNvCxnSpPr>
            <a:cxnSpLocks/>
          </p:cNvCxnSpPr>
          <p:nvPr/>
        </p:nvCxnSpPr>
        <p:spPr>
          <a:xfrm>
            <a:off x="7067740" y="2993231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B23C57CB-9C9C-444E-9A12-057A65352F82}"/>
              </a:ext>
            </a:extLst>
          </p:cNvPr>
          <p:cNvSpPr txBox="1"/>
          <p:nvPr/>
        </p:nvSpPr>
        <p:spPr>
          <a:xfrm>
            <a:off x="7051613" y="3160525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1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AA969DF-D774-4493-8524-BCAD566EAA34}"/>
              </a:ext>
            </a:extLst>
          </p:cNvPr>
          <p:cNvCxnSpPr>
            <a:cxnSpLocks/>
          </p:cNvCxnSpPr>
          <p:nvPr/>
        </p:nvCxnSpPr>
        <p:spPr>
          <a:xfrm>
            <a:off x="6735679" y="3191381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EF3CB6F-D2B1-405F-ABD3-5C6D66800ABB}"/>
              </a:ext>
            </a:extLst>
          </p:cNvPr>
          <p:cNvCxnSpPr>
            <a:cxnSpLocks/>
          </p:cNvCxnSpPr>
          <p:nvPr/>
        </p:nvCxnSpPr>
        <p:spPr>
          <a:xfrm>
            <a:off x="6735679" y="338613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6E46EEE6-9F72-4A23-BDBC-955D9E36D19C}"/>
              </a:ext>
            </a:extLst>
          </p:cNvPr>
          <p:cNvCxnSpPr>
            <a:cxnSpLocks/>
          </p:cNvCxnSpPr>
          <p:nvPr/>
        </p:nvCxnSpPr>
        <p:spPr>
          <a:xfrm>
            <a:off x="6735679" y="347900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ACA321C-D08C-4AC6-817F-235B4B993589}"/>
              </a:ext>
            </a:extLst>
          </p:cNvPr>
          <p:cNvCxnSpPr>
            <a:cxnSpLocks/>
          </p:cNvCxnSpPr>
          <p:nvPr/>
        </p:nvCxnSpPr>
        <p:spPr>
          <a:xfrm flipH="1" flipV="1">
            <a:off x="7068349" y="3479007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87FFB599-BA06-49E8-8297-807EF6F453CC}"/>
              </a:ext>
            </a:extLst>
          </p:cNvPr>
          <p:cNvCxnSpPr>
            <a:cxnSpLocks/>
          </p:cNvCxnSpPr>
          <p:nvPr/>
        </p:nvCxnSpPr>
        <p:spPr>
          <a:xfrm>
            <a:off x="7070027" y="3191381"/>
            <a:ext cx="0" cy="322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5525DE7B-2E81-448C-AFF7-B558331CD685}"/>
              </a:ext>
            </a:extLst>
          </p:cNvPr>
          <p:cNvSpPr txBox="1"/>
          <p:nvPr/>
        </p:nvSpPr>
        <p:spPr>
          <a:xfrm>
            <a:off x="7067074" y="3319766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2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83663271-0BEA-4F22-9E42-46F4E08F4B30}"/>
              </a:ext>
            </a:extLst>
          </p:cNvPr>
          <p:cNvCxnSpPr>
            <a:cxnSpLocks/>
          </p:cNvCxnSpPr>
          <p:nvPr/>
        </p:nvCxnSpPr>
        <p:spPr>
          <a:xfrm>
            <a:off x="57698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1D1C4A0-C6B1-4341-9B04-845B43AA0442}"/>
              </a:ext>
            </a:extLst>
          </p:cNvPr>
          <p:cNvCxnSpPr>
            <a:cxnSpLocks/>
          </p:cNvCxnSpPr>
          <p:nvPr/>
        </p:nvCxnSpPr>
        <p:spPr>
          <a:xfrm>
            <a:off x="64175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2A535502-45B1-464C-B831-758340587E12}"/>
              </a:ext>
            </a:extLst>
          </p:cNvPr>
          <p:cNvCxnSpPr>
            <a:cxnSpLocks/>
          </p:cNvCxnSpPr>
          <p:nvPr/>
        </p:nvCxnSpPr>
        <p:spPr>
          <a:xfrm>
            <a:off x="5803202" y="2993231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D3287821-2CA5-4044-8BC4-92FBAEBCE0BB}"/>
              </a:ext>
            </a:extLst>
          </p:cNvPr>
          <p:cNvCxnSpPr>
            <a:cxnSpLocks/>
          </p:cNvCxnSpPr>
          <p:nvPr/>
        </p:nvCxnSpPr>
        <p:spPr>
          <a:xfrm>
            <a:off x="6379457" y="2993231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A8478D45-8BB0-4653-A65D-E493744E29CD}"/>
              </a:ext>
            </a:extLst>
          </p:cNvPr>
          <p:cNvCxnSpPr>
            <a:cxnSpLocks/>
          </p:cNvCxnSpPr>
          <p:nvPr/>
        </p:nvCxnSpPr>
        <p:spPr>
          <a:xfrm>
            <a:off x="5769864" y="2891343"/>
            <a:ext cx="647700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B7273103-1E39-4EA1-B415-D226139FD3BB}"/>
              </a:ext>
            </a:extLst>
          </p:cNvPr>
          <p:cNvCxnSpPr>
            <a:cxnSpLocks/>
          </p:cNvCxnSpPr>
          <p:nvPr/>
        </p:nvCxnSpPr>
        <p:spPr>
          <a:xfrm>
            <a:off x="5803202" y="3038980"/>
            <a:ext cx="576255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F6334467-B304-461A-9E5C-57795026679C}"/>
              </a:ext>
            </a:extLst>
          </p:cNvPr>
          <p:cNvSpPr txBox="1"/>
          <p:nvPr/>
        </p:nvSpPr>
        <p:spPr>
          <a:xfrm>
            <a:off x="5890052" y="2680141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D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79FEDBE-C7B6-40FC-921F-C89ACD3815B2}"/>
              </a:ext>
            </a:extLst>
          </p:cNvPr>
          <p:cNvSpPr txBox="1"/>
          <p:nvPr/>
        </p:nvSpPr>
        <p:spPr>
          <a:xfrm>
            <a:off x="5896917" y="2834208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56506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A0FB253-D93E-438C-BB97-EC8ABBCD8A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2540" y="209461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 dirty="0"/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DEEEDB4C-A22F-4812-B755-7B76F5EF10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2760394"/>
              </p:ext>
            </p:extLst>
          </p:nvPr>
        </p:nvGraphicFramePr>
        <p:xfrm>
          <a:off x="3572540" y="2094614"/>
          <a:ext cx="4781550" cy="147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2" imgW="1722368" imgH="1292446" progId="PowerPoint.Show.8">
                  <p:embed/>
                </p:oleObj>
              </mc:Choice>
              <mc:Fallback>
                <p:oleObj name="Presentation" r:id="rId2" imgW="1722368" imgH="1292446" progId="PowerPoint.Show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 r="15872" b="65649"/>
                      <a:stretch>
                        <a:fillRect/>
                      </a:stretch>
                    </p:blipFill>
                    <p:spPr bwMode="auto">
                      <a:xfrm>
                        <a:off x="3572540" y="2094614"/>
                        <a:ext cx="4781550" cy="147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40F7CC9-F2C1-B1DC-4A2B-8865C560A3CC}"/>
              </a:ext>
            </a:extLst>
          </p:cNvPr>
          <p:cNvSpPr/>
          <p:nvPr/>
        </p:nvSpPr>
        <p:spPr>
          <a:xfrm>
            <a:off x="9668540" y="328799"/>
            <a:ext cx="2174539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This graphic can be edited: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Just double-click it!</a:t>
            </a:r>
          </a:p>
        </p:txBody>
      </p:sp>
    </p:spTree>
    <p:extLst>
      <p:ext uri="{BB962C8B-B14F-4D97-AF65-F5344CB8AC3E}">
        <p14:creationId xmlns:p14="http://schemas.microsoft.com/office/powerpoint/2010/main" val="954082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 descr="Ein Bild, das Shoji, Gebäude, Fenster enthält.&#10;&#10;Automatisch generierte Beschreibung">
            <a:extLst>
              <a:ext uri="{FF2B5EF4-FFF2-40B4-BE49-F238E27FC236}">
                <a16:creationId xmlns:a16="http://schemas.microsoft.com/office/drawing/2014/main" id="{80EC0C50-FD97-40B8-B4D5-35308CDE9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20" y="3119819"/>
            <a:ext cx="1508760" cy="437388"/>
          </a:xfrm>
          <a:prstGeom prst="rect">
            <a:avLst/>
          </a:prstGeo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BD9670B-D0E8-4117-BA51-7C7537055C9F}"/>
              </a:ext>
            </a:extLst>
          </p:cNvPr>
          <p:cNvCxnSpPr>
            <a:cxnSpLocks/>
          </p:cNvCxnSpPr>
          <p:nvPr/>
        </p:nvCxnSpPr>
        <p:spPr>
          <a:xfrm>
            <a:off x="7067740" y="2993231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7FEF4D44-A2AF-4050-9154-655230978937}"/>
              </a:ext>
            </a:extLst>
          </p:cNvPr>
          <p:cNvSpPr txBox="1"/>
          <p:nvPr/>
        </p:nvSpPr>
        <p:spPr>
          <a:xfrm>
            <a:off x="7051613" y="3160525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1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456F8B6B-49BD-4425-ADC8-16D8D58F50D7}"/>
              </a:ext>
            </a:extLst>
          </p:cNvPr>
          <p:cNvCxnSpPr>
            <a:cxnSpLocks/>
          </p:cNvCxnSpPr>
          <p:nvPr/>
        </p:nvCxnSpPr>
        <p:spPr>
          <a:xfrm>
            <a:off x="6735679" y="3191381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CE29BC00-6608-4D58-A4F0-6898E2EC1EF1}"/>
              </a:ext>
            </a:extLst>
          </p:cNvPr>
          <p:cNvCxnSpPr>
            <a:cxnSpLocks/>
          </p:cNvCxnSpPr>
          <p:nvPr/>
        </p:nvCxnSpPr>
        <p:spPr>
          <a:xfrm>
            <a:off x="6735679" y="338613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19375F6-05CC-4DFF-834D-56B50D53ABC5}"/>
              </a:ext>
            </a:extLst>
          </p:cNvPr>
          <p:cNvCxnSpPr>
            <a:cxnSpLocks/>
          </p:cNvCxnSpPr>
          <p:nvPr/>
        </p:nvCxnSpPr>
        <p:spPr>
          <a:xfrm>
            <a:off x="6735679" y="347900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7C7DA2B-9B31-48F9-83A8-0A928C5BABBF}"/>
              </a:ext>
            </a:extLst>
          </p:cNvPr>
          <p:cNvCxnSpPr>
            <a:cxnSpLocks/>
          </p:cNvCxnSpPr>
          <p:nvPr/>
        </p:nvCxnSpPr>
        <p:spPr>
          <a:xfrm flipH="1" flipV="1">
            <a:off x="7068349" y="3479007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D69D5B4-94F3-4691-9800-A6DD3B97CDD6}"/>
              </a:ext>
            </a:extLst>
          </p:cNvPr>
          <p:cNvCxnSpPr>
            <a:cxnSpLocks/>
          </p:cNvCxnSpPr>
          <p:nvPr/>
        </p:nvCxnSpPr>
        <p:spPr>
          <a:xfrm>
            <a:off x="7070027" y="3191381"/>
            <a:ext cx="0" cy="322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DE959CC8-3A75-4254-8846-8550EB979CC3}"/>
              </a:ext>
            </a:extLst>
          </p:cNvPr>
          <p:cNvSpPr txBox="1"/>
          <p:nvPr/>
        </p:nvSpPr>
        <p:spPr>
          <a:xfrm>
            <a:off x="7067074" y="3319766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2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6FD3899-3080-45F6-88EE-37D1F3E853C8}"/>
              </a:ext>
            </a:extLst>
          </p:cNvPr>
          <p:cNvCxnSpPr>
            <a:cxnSpLocks/>
          </p:cNvCxnSpPr>
          <p:nvPr/>
        </p:nvCxnSpPr>
        <p:spPr>
          <a:xfrm>
            <a:off x="57698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A4994BE-089C-4BEB-B748-590BD4BD11B8}"/>
              </a:ext>
            </a:extLst>
          </p:cNvPr>
          <p:cNvCxnSpPr>
            <a:cxnSpLocks/>
          </p:cNvCxnSpPr>
          <p:nvPr/>
        </p:nvCxnSpPr>
        <p:spPr>
          <a:xfrm>
            <a:off x="64175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3CF76B55-FA86-402A-80B4-47E069DD57EA}"/>
              </a:ext>
            </a:extLst>
          </p:cNvPr>
          <p:cNvCxnSpPr>
            <a:cxnSpLocks/>
          </p:cNvCxnSpPr>
          <p:nvPr/>
        </p:nvCxnSpPr>
        <p:spPr>
          <a:xfrm>
            <a:off x="6261373" y="2993231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836C0B09-8321-4DA5-BA78-6C62388A678B}"/>
              </a:ext>
            </a:extLst>
          </p:cNvPr>
          <p:cNvCxnSpPr>
            <a:cxnSpLocks/>
          </p:cNvCxnSpPr>
          <p:nvPr/>
        </p:nvCxnSpPr>
        <p:spPr>
          <a:xfrm>
            <a:off x="5769864" y="2891343"/>
            <a:ext cx="647700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E29346BC-A43B-45B1-914B-456AAE91B8DC}"/>
              </a:ext>
            </a:extLst>
          </p:cNvPr>
          <p:cNvCxnSpPr>
            <a:cxnSpLocks/>
          </p:cNvCxnSpPr>
          <p:nvPr/>
        </p:nvCxnSpPr>
        <p:spPr>
          <a:xfrm>
            <a:off x="5929409" y="3038980"/>
            <a:ext cx="329861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783AC6DB-B977-4400-A9B9-A4C72AB08348}"/>
              </a:ext>
            </a:extLst>
          </p:cNvPr>
          <p:cNvSpPr txBox="1"/>
          <p:nvPr/>
        </p:nvSpPr>
        <p:spPr>
          <a:xfrm>
            <a:off x="5890052" y="2680141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D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8B0DB66-6A43-42F7-8C22-BA17317B66BD}"/>
              </a:ext>
            </a:extLst>
          </p:cNvPr>
          <p:cNvSpPr txBox="1"/>
          <p:nvPr/>
        </p:nvSpPr>
        <p:spPr>
          <a:xfrm>
            <a:off x="5896917" y="2834208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V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46BB2A1D-7F22-4EF8-B11C-CB41F492ADB9}"/>
              </a:ext>
            </a:extLst>
          </p:cNvPr>
          <p:cNvCxnSpPr>
            <a:cxnSpLocks/>
          </p:cNvCxnSpPr>
          <p:nvPr/>
        </p:nvCxnSpPr>
        <p:spPr>
          <a:xfrm>
            <a:off x="5929409" y="2997987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898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FA65361-41EC-41BF-8BD2-39CFAEDB7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570" y="3163824"/>
            <a:ext cx="2308860" cy="530352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42631E95-2FF8-421D-BC38-F28D1286B845}"/>
              </a:ext>
            </a:extLst>
          </p:cNvPr>
          <p:cNvCxnSpPr>
            <a:cxnSpLocks/>
          </p:cNvCxnSpPr>
          <p:nvPr/>
        </p:nvCxnSpPr>
        <p:spPr>
          <a:xfrm>
            <a:off x="7416990" y="3037681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17C817DF-65C2-4A5B-B85A-43609240887F}"/>
              </a:ext>
            </a:extLst>
          </p:cNvPr>
          <p:cNvSpPr txBox="1"/>
          <p:nvPr/>
        </p:nvSpPr>
        <p:spPr>
          <a:xfrm>
            <a:off x="7369907" y="3145449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1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40CF5D0-B194-40D8-9960-FD87BBF72863}"/>
              </a:ext>
            </a:extLst>
          </p:cNvPr>
          <p:cNvCxnSpPr>
            <a:cxnSpLocks/>
          </p:cNvCxnSpPr>
          <p:nvPr/>
        </p:nvCxnSpPr>
        <p:spPr>
          <a:xfrm>
            <a:off x="7084929" y="3235831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B1FA9A8-8F66-43C1-8406-EC44FC2F57A5}"/>
              </a:ext>
            </a:extLst>
          </p:cNvPr>
          <p:cNvCxnSpPr>
            <a:cxnSpLocks/>
          </p:cNvCxnSpPr>
          <p:nvPr/>
        </p:nvCxnSpPr>
        <p:spPr>
          <a:xfrm>
            <a:off x="7084929" y="335915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24AA2AC-3C9F-4423-9CD9-3FF83AB77CB8}"/>
              </a:ext>
            </a:extLst>
          </p:cNvPr>
          <p:cNvCxnSpPr>
            <a:cxnSpLocks/>
          </p:cNvCxnSpPr>
          <p:nvPr/>
        </p:nvCxnSpPr>
        <p:spPr>
          <a:xfrm>
            <a:off x="7084929" y="348297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35D2E34-4599-4085-97A9-680029D7F1EC}"/>
              </a:ext>
            </a:extLst>
          </p:cNvPr>
          <p:cNvCxnSpPr>
            <a:cxnSpLocks/>
          </p:cNvCxnSpPr>
          <p:nvPr/>
        </p:nvCxnSpPr>
        <p:spPr>
          <a:xfrm flipH="1" flipV="1">
            <a:off x="7419980" y="3487742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F03928B-72CE-452C-BA02-54C0C1641262}"/>
              </a:ext>
            </a:extLst>
          </p:cNvPr>
          <p:cNvCxnSpPr>
            <a:cxnSpLocks/>
          </p:cNvCxnSpPr>
          <p:nvPr/>
        </p:nvCxnSpPr>
        <p:spPr>
          <a:xfrm>
            <a:off x="7419274" y="3176305"/>
            <a:ext cx="0" cy="322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ED0516D7-5461-4EBD-AA1B-D635DF960A67}"/>
              </a:ext>
            </a:extLst>
          </p:cNvPr>
          <p:cNvSpPr txBox="1"/>
          <p:nvPr/>
        </p:nvSpPr>
        <p:spPr>
          <a:xfrm>
            <a:off x="7385368" y="3304690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2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DD15DDE4-B48A-42EE-BC08-1EB278C56425}"/>
              </a:ext>
            </a:extLst>
          </p:cNvPr>
          <p:cNvCxnSpPr>
            <a:cxnSpLocks/>
          </p:cNvCxnSpPr>
          <p:nvPr/>
        </p:nvCxnSpPr>
        <p:spPr>
          <a:xfrm>
            <a:off x="6421314" y="2955131"/>
            <a:ext cx="0" cy="9263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968360F8-0247-4FDC-9F7B-CE73343AB275}"/>
              </a:ext>
            </a:extLst>
          </p:cNvPr>
          <p:cNvCxnSpPr>
            <a:cxnSpLocks/>
          </p:cNvCxnSpPr>
          <p:nvPr/>
        </p:nvCxnSpPr>
        <p:spPr>
          <a:xfrm>
            <a:off x="6383214" y="2955131"/>
            <a:ext cx="0" cy="473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4C7E719B-7553-4AA0-8A05-BB4A7E792B34}"/>
              </a:ext>
            </a:extLst>
          </p:cNvPr>
          <p:cNvCxnSpPr>
            <a:cxnSpLocks/>
          </p:cNvCxnSpPr>
          <p:nvPr/>
        </p:nvCxnSpPr>
        <p:spPr>
          <a:xfrm flipH="1">
            <a:off x="6421314" y="3013868"/>
            <a:ext cx="38429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5AD272-A9B1-4B09-82A5-900415A01ECF}"/>
              </a:ext>
            </a:extLst>
          </p:cNvPr>
          <p:cNvCxnSpPr>
            <a:cxnSpLocks/>
          </p:cNvCxnSpPr>
          <p:nvPr/>
        </p:nvCxnSpPr>
        <p:spPr>
          <a:xfrm>
            <a:off x="6234113" y="3013868"/>
            <a:ext cx="149101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636F5427-EE38-4FF5-AC3C-9532984CF1F0}"/>
              </a:ext>
            </a:extLst>
          </p:cNvPr>
          <p:cNvSpPr txBox="1"/>
          <p:nvPr/>
        </p:nvSpPr>
        <p:spPr>
          <a:xfrm>
            <a:off x="6464816" y="2842756"/>
            <a:ext cx="369218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neck</a:t>
            </a: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2433251D-4524-45F2-AAC4-7AFAAB0F348A}"/>
              </a:ext>
            </a:extLst>
          </p:cNvPr>
          <p:cNvCxnSpPr>
            <a:cxnSpLocks/>
          </p:cNvCxnSpPr>
          <p:nvPr/>
        </p:nvCxnSpPr>
        <p:spPr>
          <a:xfrm>
            <a:off x="6552283" y="3571875"/>
            <a:ext cx="0" cy="519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3DDC5E96-FE0F-47FE-9193-DE0CC8F1EF6E}"/>
              </a:ext>
            </a:extLst>
          </p:cNvPr>
          <p:cNvCxnSpPr>
            <a:cxnSpLocks/>
          </p:cNvCxnSpPr>
          <p:nvPr/>
        </p:nvCxnSpPr>
        <p:spPr>
          <a:xfrm>
            <a:off x="6272213" y="3763994"/>
            <a:ext cx="149101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226AEBA9-D7E6-4D28-A0B3-7B308E67BAD0}"/>
              </a:ext>
            </a:extLst>
          </p:cNvPr>
          <p:cNvSpPr txBox="1"/>
          <p:nvPr/>
        </p:nvSpPr>
        <p:spPr>
          <a:xfrm>
            <a:off x="6546114" y="3592882"/>
            <a:ext cx="511631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interlock</a:t>
            </a:r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EA0426B5-49F6-4912-ABD0-B49E529EAF03}"/>
              </a:ext>
            </a:extLst>
          </p:cNvPr>
          <p:cNvCxnSpPr>
            <a:cxnSpLocks/>
          </p:cNvCxnSpPr>
          <p:nvPr/>
        </p:nvCxnSpPr>
        <p:spPr>
          <a:xfrm flipH="1">
            <a:off x="6550083" y="3763994"/>
            <a:ext cx="431742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B96D6259-3829-4D23-B143-16AE601DC601}"/>
              </a:ext>
            </a:extLst>
          </p:cNvPr>
          <p:cNvCxnSpPr>
            <a:cxnSpLocks/>
          </p:cNvCxnSpPr>
          <p:nvPr/>
        </p:nvCxnSpPr>
        <p:spPr>
          <a:xfrm flipV="1">
            <a:off x="5965161" y="3618326"/>
            <a:ext cx="0" cy="20199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1F79030-3202-42D1-8D37-4AC73B725D1D}"/>
              </a:ext>
            </a:extLst>
          </p:cNvPr>
          <p:cNvCxnSpPr>
            <a:cxnSpLocks/>
          </p:cNvCxnSpPr>
          <p:nvPr/>
        </p:nvCxnSpPr>
        <p:spPr>
          <a:xfrm>
            <a:off x="5965159" y="3294415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F58D1EF5-5336-4AB0-96A3-AE6E5BBA46E3}"/>
              </a:ext>
            </a:extLst>
          </p:cNvPr>
          <p:cNvSpPr txBox="1"/>
          <p:nvPr/>
        </p:nvSpPr>
        <p:spPr>
          <a:xfrm>
            <a:off x="5630321" y="3624417"/>
            <a:ext cx="511631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Cap thickness</a:t>
            </a:r>
          </a:p>
        </p:txBody>
      </p: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9EE2F641-4831-4ED0-AA26-BFABB23E719C}"/>
              </a:ext>
            </a:extLst>
          </p:cNvPr>
          <p:cNvCxnSpPr>
            <a:cxnSpLocks/>
          </p:cNvCxnSpPr>
          <p:nvPr/>
        </p:nvCxnSpPr>
        <p:spPr>
          <a:xfrm>
            <a:off x="5640264" y="3571875"/>
            <a:ext cx="0" cy="519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0F2770E4-62C7-42E2-BFC3-4DE6A1D7F6DB}"/>
              </a:ext>
            </a:extLst>
          </p:cNvPr>
          <p:cNvCxnSpPr>
            <a:cxnSpLocks/>
          </p:cNvCxnSpPr>
          <p:nvPr/>
        </p:nvCxnSpPr>
        <p:spPr>
          <a:xfrm flipH="1">
            <a:off x="5640264" y="4023550"/>
            <a:ext cx="905850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E53693D7-51CF-4265-A5BB-5B52F9719DBD}"/>
              </a:ext>
            </a:extLst>
          </p:cNvPr>
          <p:cNvSpPr txBox="1"/>
          <p:nvPr/>
        </p:nvSpPr>
        <p:spPr>
          <a:xfrm>
            <a:off x="5661892" y="3954249"/>
            <a:ext cx="862594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button diameter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56B4892B-42AF-4EC5-ADEC-C51432FCAA8E}"/>
              </a:ext>
            </a:extLst>
          </p:cNvPr>
          <p:cNvSpPr txBox="1"/>
          <p:nvPr/>
        </p:nvSpPr>
        <p:spPr>
          <a:xfrm>
            <a:off x="4822151" y="2918091"/>
            <a:ext cx="978107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punch side material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05A114B1-4C6B-40B1-BAB0-BFB4A71058D0}"/>
              </a:ext>
            </a:extLst>
          </p:cNvPr>
          <p:cNvSpPr txBox="1"/>
          <p:nvPr/>
        </p:nvSpPr>
        <p:spPr>
          <a:xfrm>
            <a:off x="4857022" y="3537976"/>
            <a:ext cx="774665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die side material</a:t>
            </a:r>
          </a:p>
        </p:txBody>
      </p: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727AB7B5-B011-4B84-AF91-F8239C359215}"/>
              </a:ext>
            </a:extLst>
          </p:cNvPr>
          <p:cNvCxnSpPr>
            <a:cxnSpLocks/>
          </p:cNvCxnSpPr>
          <p:nvPr/>
        </p:nvCxnSpPr>
        <p:spPr>
          <a:xfrm flipH="1">
            <a:off x="5136044" y="3421305"/>
            <a:ext cx="182975" cy="19702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178A754A-826B-44AB-B88B-9C55AF03C6D2}"/>
              </a:ext>
            </a:extLst>
          </p:cNvPr>
          <p:cNvCxnSpPr>
            <a:cxnSpLocks/>
          </p:cNvCxnSpPr>
          <p:nvPr/>
        </p:nvCxnSpPr>
        <p:spPr>
          <a:xfrm flipH="1" flipV="1">
            <a:off x="5143774" y="3136756"/>
            <a:ext cx="91489" cy="157659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920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15DBF62A-BF54-4D27-8BF0-5999C31B8C18}"/>
              </a:ext>
            </a:extLst>
          </p:cNvPr>
          <p:cNvGrpSpPr/>
          <p:nvPr/>
        </p:nvGrpSpPr>
        <p:grpSpPr>
          <a:xfrm>
            <a:off x="4028677" y="2081889"/>
            <a:ext cx="2853039" cy="1714354"/>
            <a:chOff x="4028677" y="2081889"/>
            <a:chExt cx="2853039" cy="1714354"/>
          </a:xfrm>
        </p:grpSpPr>
        <p:pic>
          <p:nvPicPr>
            <p:cNvPr id="3" name="Grafik 2" descr="Ein Bild, das Strichzeichnung enthält.&#10;&#10;Automatisch generierte Beschreibung">
              <a:extLst>
                <a:ext uri="{FF2B5EF4-FFF2-40B4-BE49-F238E27FC236}">
                  <a16:creationId xmlns:a16="http://schemas.microsoft.com/office/drawing/2014/main" id="{3BA405B4-39A0-46AE-84D4-4BBA8F1F21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455"/>
            <a:stretch/>
          </p:blipFill>
          <p:spPr>
            <a:xfrm>
              <a:off x="4028677" y="2081889"/>
              <a:ext cx="1096604" cy="1714354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AC1DA13-F527-4D5A-8F40-0223E67D14CF}"/>
                </a:ext>
              </a:extLst>
            </p:cNvPr>
            <p:cNvSpPr txBox="1"/>
            <p:nvPr/>
          </p:nvSpPr>
          <p:spPr>
            <a:xfrm>
              <a:off x="5047021" y="2203221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Punch</a:t>
              </a:r>
            </a:p>
          </p:txBody>
        </p:sp>
        <p:pic>
          <p:nvPicPr>
            <p:cNvPr id="5" name="Grafik 4" descr="Ein Bild, das Strichzeichnung enthält.&#10;&#10;Automatisch generierte Beschreibung">
              <a:extLst>
                <a:ext uri="{FF2B5EF4-FFF2-40B4-BE49-F238E27FC236}">
                  <a16:creationId xmlns:a16="http://schemas.microsoft.com/office/drawing/2014/main" id="{8385012F-C0EA-4C60-9C8A-3C641CBB3D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23"/>
            <a:stretch/>
          </p:blipFill>
          <p:spPr>
            <a:xfrm>
              <a:off x="5858916" y="2081889"/>
              <a:ext cx="1022800" cy="1714354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6851BC30-9A69-47EC-9B23-7DD661F2274A}"/>
                </a:ext>
              </a:extLst>
            </p:cNvPr>
            <p:cNvSpPr txBox="1"/>
            <p:nvPr/>
          </p:nvSpPr>
          <p:spPr>
            <a:xfrm>
              <a:off x="5047021" y="2650896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Clinch Joint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3CB5E0FA-899A-4B4E-87F1-3D2D6E42FFB6}"/>
                </a:ext>
              </a:extLst>
            </p:cNvPr>
            <p:cNvSpPr txBox="1"/>
            <p:nvPr/>
          </p:nvSpPr>
          <p:spPr>
            <a:xfrm>
              <a:off x="4560027" y="3510674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Fixed Die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B7A7983C-3806-402F-9206-67B8CD5C4D35}"/>
                </a:ext>
              </a:extLst>
            </p:cNvPr>
            <p:cNvSpPr txBox="1"/>
            <p:nvPr/>
          </p:nvSpPr>
          <p:spPr>
            <a:xfrm>
              <a:off x="5371922" y="3510674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Openable Die</a:t>
              </a:r>
            </a:p>
          </p:txBody>
        </p: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E26CAA89-5AEA-46BD-B74B-2D92A8AE93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0642" y="2320548"/>
              <a:ext cx="671869" cy="16994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21045CEA-04F0-416B-ADC5-110C44DC86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70287" y="2324438"/>
              <a:ext cx="737899" cy="191035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E80D15BA-6947-49C1-B36F-28338127CE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59411" y="2768224"/>
              <a:ext cx="361781" cy="38798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5DB476F9-B41C-4CEE-929B-5E25FC346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6905" y="2750578"/>
              <a:ext cx="303863" cy="35292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4129DB27-0188-4876-9E27-BF2A9E8CA8B8}"/>
                </a:ext>
              </a:extLst>
            </p:cNvPr>
            <p:cNvCxnSpPr>
              <a:cxnSpLocks/>
            </p:cNvCxnSpPr>
            <p:nvPr/>
          </p:nvCxnSpPr>
          <p:spPr>
            <a:xfrm>
              <a:off x="4472027" y="3385235"/>
              <a:ext cx="326627" cy="22290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00400FB-1221-4819-8505-B17D6D262D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1192" y="3385234"/>
              <a:ext cx="449075" cy="12544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6552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4F0C0B0-AB7E-4414-BF95-A0B3A3608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67" y="643466"/>
            <a:ext cx="948266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76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88">
            <a:hlinkClick r:id="rId2"/>
            <a:extLst>
              <a:ext uri="{FF2B5EF4-FFF2-40B4-BE49-F238E27FC236}">
                <a16:creationId xmlns:a16="http://schemas.microsoft.com/office/drawing/2014/main" id="{44AE5AA4-0F4B-4514-B9FF-8B7EEFCF5E4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842" y="2864485"/>
            <a:ext cx="1250315" cy="11290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3122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95">
            <a:extLst>
              <a:ext uri="{FF2B5EF4-FFF2-40B4-BE49-F238E27FC236}">
                <a16:creationId xmlns:a16="http://schemas.microsoft.com/office/drawing/2014/main" id="{13DCEA92-5F3D-43D2-ADA5-965D254212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77472" y="2951797"/>
            <a:ext cx="1837055" cy="95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219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0BFAB5-0701-4258-BB31-5E31C8C5B5BC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315" y="2990850"/>
            <a:ext cx="119888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83E2E6-6289-4DA0-A4BB-9177C0CB4380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145" y="3036570"/>
            <a:ext cx="835660" cy="7848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1570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7435CE7-CD6C-412D-9F6A-C43C88A705BB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568" y="3045460"/>
            <a:ext cx="1181100" cy="76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BA223BA4-AF2C-47C6-94BD-019490B9A583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751" y="2979420"/>
            <a:ext cx="982980" cy="833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4103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AD8F9ABF-EE6B-40C5-AFE5-64D7CC436CF5}"/>
              </a:ext>
            </a:extLst>
          </p:cNvPr>
          <p:cNvGrpSpPr/>
          <p:nvPr/>
        </p:nvGrpSpPr>
        <p:grpSpPr>
          <a:xfrm>
            <a:off x="3450648" y="2181224"/>
            <a:ext cx="1984475" cy="1493514"/>
            <a:chOff x="3450648" y="2181224"/>
            <a:chExt cx="1984475" cy="1493514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CBD6B77F-29F4-46CF-A60B-F946DE56A2AF}"/>
                </a:ext>
              </a:extLst>
            </p:cNvPr>
            <p:cNvGrpSpPr/>
            <p:nvPr/>
          </p:nvGrpSpPr>
          <p:grpSpPr>
            <a:xfrm>
              <a:off x="3761518" y="2561942"/>
              <a:ext cx="699740" cy="400700"/>
              <a:chOff x="3761518" y="2564323"/>
              <a:chExt cx="699740" cy="400700"/>
            </a:xfrm>
          </p:grpSpPr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A99BB6D5-FC68-4BB1-AC77-CAC7E11650C3}"/>
                  </a:ext>
                </a:extLst>
              </p:cNvPr>
              <p:cNvSpPr/>
              <p:nvPr/>
            </p:nvSpPr>
            <p:spPr>
              <a:xfrm>
                <a:off x="3922569" y="2564323"/>
                <a:ext cx="377638" cy="400700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542D1D36-AC8F-42A1-A494-A2C165AB2C68}"/>
                  </a:ext>
                </a:extLst>
              </p:cNvPr>
              <p:cNvSpPr/>
              <p:nvPr/>
            </p:nvSpPr>
            <p:spPr>
              <a:xfrm>
                <a:off x="3761518" y="2564323"/>
                <a:ext cx="161051" cy="400682"/>
              </a:xfrm>
              <a:prstGeom prst="rect">
                <a:avLst/>
              </a:prstGeom>
              <a:pattFill prst="wdUpDiag"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E8227EF4-BD08-413C-B519-43BE97364008}"/>
                  </a:ext>
                </a:extLst>
              </p:cNvPr>
              <p:cNvSpPr/>
              <p:nvPr/>
            </p:nvSpPr>
            <p:spPr>
              <a:xfrm>
                <a:off x="4300207" y="2564323"/>
                <a:ext cx="161051" cy="400682"/>
              </a:xfrm>
              <a:prstGeom prst="rect">
                <a:avLst/>
              </a:prstGeom>
              <a:pattFill prst="wdUpDiag"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784F0F4A-B99E-4C2D-B40B-784A41716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0648" y="2564323"/>
              <a:ext cx="1314577" cy="1110415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CEAF4155-3C1C-4707-B38E-04CA48E9E96B}"/>
                </a:ext>
              </a:extLst>
            </p:cNvPr>
            <p:cNvSpPr/>
            <p:nvPr/>
          </p:nvSpPr>
          <p:spPr>
            <a:xfrm>
              <a:off x="3922569" y="2469356"/>
              <a:ext cx="377638" cy="331821"/>
            </a:xfrm>
            <a:prstGeom prst="rect">
              <a:avLst/>
            </a:prstGeom>
            <a:pattFill prst="pct60">
              <a:fgClr>
                <a:schemeClr val="tx2">
                  <a:lumMod val="40000"/>
                  <a:lumOff val="6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7D11CB9-A455-4610-B15B-6596D657D2FD}"/>
                </a:ext>
              </a:extLst>
            </p:cNvPr>
            <p:cNvSpPr txBox="1"/>
            <p:nvPr/>
          </p:nvSpPr>
          <p:spPr>
            <a:xfrm>
              <a:off x="4324600" y="2397918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blank holder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F6CAD6EA-7E15-4BAF-8D02-2BB19CA83E9C}"/>
                </a:ext>
              </a:extLst>
            </p:cNvPr>
            <p:cNvSpPr txBox="1"/>
            <p:nvPr/>
          </p:nvSpPr>
          <p:spPr>
            <a:xfrm>
              <a:off x="3713090" y="218122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punch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E7DE7CFE-0546-4579-AD4C-8A4B412B0EC9}"/>
                </a:ext>
              </a:extLst>
            </p:cNvPr>
            <p:cNvSpPr txBox="1"/>
            <p:nvPr/>
          </p:nvSpPr>
          <p:spPr>
            <a:xfrm>
              <a:off x="4166746" y="3277772"/>
              <a:ext cx="467716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nail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ECCFC17C-47D3-43D8-ADC5-57D72D3D6092}"/>
                </a:ext>
              </a:extLst>
            </p:cNvPr>
            <p:cNvSpPr txBox="1"/>
            <p:nvPr/>
          </p:nvSpPr>
          <p:spPr>
            <a:xfrm>
              <a:off x="4461258" y="272675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joined sheet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2B231697-C0B1-4FB5-8584-DFBC6A147603}"/>
                </a:ext>
              </a:extLst>
            </p:cNvPr>
            <p:cNvSpPr txBox="1"/>
            <p:nvPr/>
          </p:nvSpPr>
          <p:spPr>
            <a:xfrm>
              <a:off x="4544913" y="3137846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base part</a:t>
              </a:r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634A966-8DDD-4542-8895-FD31AE4F9F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5464" y="2383657"/>
              <a:ext cx="90836" cy="251609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92EA622A-FA00-4B7C-BC5A-F580106F8E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00927" y="2575122"/>
              <a:ext cx="202373" cy="125042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E6FAA80C-5E15-402F-8511-718361B055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3969" y="2871845"/>
              <a:ext cx="143013" cy="115917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BB6D468-31A1-4E23-A72B-8B9C5440C911}"/>
                </a:ext>
              </a:extLst>
            </p:cNvPr>
            <p:cNvCxnSpPr>
              <a:cxnSpLocks/>
            </p:cNvCxnSpPr>
            <p:nvPr/>
          </p:nvCxnSpPr>
          <p:spPr>
            <a:xfrm>
              <a:off x="4622212" y="3149008"/>
              <a:ext cx="178388" cy="86300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14E5AB65-9C09-4E60-8BDA-6D9C59ADB21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552" y="3222258"/>
              <a:ext cx="255687" cy="152976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1854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9D551AE6-F798-486C-9267-D219BDFD7130}"/>
              </a:ext>
            </a:extLst>
          </p:cNvPr>
          <p:cNvGrpSpPr/>
          <p:nvPr/>
        </p:nvGrpSpPr>
        <p:grpSpPr>
          <a:xfrm>
            <a:off x="3149351" y="963594"/>
            <a:ext cx="2463857" cy="2198305"/>
            <a:chOff x="2742951" y="963594"/>
            <a:chExt cx="2463857" cy="2198305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C5C6FF30-8802-44BF-8AE9-58B3FFB2F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025" b="61173"/>
            <a:stretch/>
          </p:blipFill>
          <p:spPr>
            <a:xfrm>
              <a:off x="3642360" y="1479804"/>
              <a:ext cx="783931" cy="1513650"/>
            </a:xfrm>
            <a:prstGeom prst="rect">
              <a:avLst/>
            </a:prstGeom>
          </p:spPr>
        </p:pic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11E42DFB-DC21-404D-9F6A-FD3AA56A1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6595" y="3071509"/>
              <a:ext cx="453132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9D80CC07-C934-493B-8508-E451684E4135}"/>
                </a:ext>
              </a:extLst>
            </p:cNvPr>
            <p:cNvSpPr txBox="1"/>
            <p:nvPr/>
          </p:nvSpPr>
          <p:spPr>
            <a:xfrm>
              <a:off x="2877583" y="2044999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length</a:t>
              </a:r>
            </a:p>
          </p:txBody>
        </p: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6E7103D1-35E0-45F3-8745-D8CA99A327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312" y="1695499"/>
              <a:ext cx="90720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2CD04AD6-EAF1-4BDB-BAF7-3A11E880B9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7454" y="1695499"/>
              <a:ext cx="0" cy="109728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8E19CDDB-D97D-4A7F-AA9F-B56E3AA1BB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313" y="2792779"/>
              <a:ext cx="117574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9184C7A2-A6CC-4A69-BEF8-FD9645541F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9727" y="2354937"/>
              <a:ext cx="0" cy="806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5D3BDEC4-B2F3-4448-9851-BAA7EA8D8D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7081" y="2354937"/>
              <a:ext cx="0" cy="806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87156D7-60D7-4ADB-83C8-B06C6F50C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313" y="1531686"/>
              <a:ext cx="117574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C205D2B-8BA6-409B-9676-F46D56F93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0805" y="1189185"/>
              <a:ext cx="0" cy="4576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544E80A3-DC5F-4862-B84B-F8CDFF267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0191" y="1189185"/>
              <a:ext cx="0" cy="4576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E30DF784-C75A-42F8-90E7-56388D694B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3161" y="1260044"/>
              <a:ext cx="727030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0B21CF71-719C-4F7C-9943-7AF60D6064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7081" y="2371265"/>
              <a:ext cx="10697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D70CAC80-59F1-4234-A8E3-8E14B1C872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7081" y="1695499"/>
              <a:ext cx="10697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63F824B5-4C7D-479D-9F59-03A1AA1F65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5636" y="1695499"/>
              <a:ext cx="0" cy="675766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9FCD8C6-EB51-43A8-92DE-05E56C324F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3625" y="3071509"/>
              <a:ext cx="1073183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65F28927-5970-4E60-A5B8-0C97EF3AE7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62519" y="3071509"/>
              <a:ext cx="453132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D0017B02-1934-4226-8134-954B39BC7432}"/>
                </a:ext>
              </a:extLst>
            </p:cNvPr>
            <p:cNvSpPr txBox="1"/>
            <p:nvPr/>
          </p:nvSpPr>
          <p:spPr>
            <a:xfrm>
              <a:off x="4225111" y="179119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cylinder_length</a:t>
              </a:r>
            </a:p>
          </p:txBody>
        </p: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5228A4D1-8057-4942-BC8F-EFB571CADE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85466" y="2006536"/>
              <a:ext cx="180170" cy="21031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E4ACA037-7F95-4FA6-A235-93A039970D35}"/>
                </a:ext>
              </a:extLst>
            </p:cNvPr>
            <p:cNvSpPr txBox="1"/>
            <p:nvPr/>
          </p:nvSpPr>
          <p:spPr>
            <a:xfrm>
              <a:off x="3585955" y="988403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head_diameter</a:t>
              </a:r>
            </a:p>
          </p:txBody>
        </p: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98CF0CA8-D1BB-4CFB-82A2-F24FE226AF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7454" y="1208804"/>
              <a:ext cx="0" cy="323932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05E41C16-20E3-4719-89D0-A7F206DA31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7454" y="1292018"/>
              <a:ext cx="0" cy="806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CD8A893B-25F4-430B-86C7-40DC70B721B6}"/>
                </a:ext>
              </a:extLst>
            </p:cNvPr>
            <p:cNvSpPr txBox="1"/>
            <p:nvPr/>
          </p:nvSpPr>
          <p:spPr>
            <a:xfrm>
              <a:off x="2742951" y="96359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head_height</a:t>
              </a:r>
            </a:p>
          </p:txBody>
        </p:sp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0B7A0D0E-0D29-4844-8C62-25BB58F0A3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3336" y="1179114"/>
              <a:ext cx="285661" cy="46767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D861428-CFB5-44D3-B47D-C2A65A899E6D}"/>
                </a:ext>
              </a:extLst>
            </p:cNvPr>
            <p:cNvSpPr txBox="1"/>
            <p:nvPr/>
          </p:nvSpPr>
          <p:spPr>
            <a:xfrm>
              <a:off x="4258539" y="2846376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shaft_diameter</a:t>
              </a:r>
            </a:p>
          </p:txBody>
        </p:sp>
      </p:grpSp>
      <p:pic>
        <p:nvPicPr>
          <p:cNvPr id="47" name="Grafik 46">
            <a:extLst>
              <a:ext uri="{FF2B5EF4-FFF2-40B4-BE49-F238E27FC236}">
                <a16:creationId xmlns:a16="http://schemas.microsoft.com/office/drawing/2014/main" id="{4F0B8414-8FA7-48F8-8BC6-D5E21EB2B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188" y="1085865"/>
            <a:ext cx="2929045" cy="2326862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80EA85E4-9444-46EA-A754-7E2A0ABEF7C3}"/>
              </a:ext>
            </a:extLst>
          </p:cNvPr>
          <p:cNvSpPr/>
          <p:nvPr/>
        </p:nvSpPr>
        <p:spPr>
          <a:xfrm>
            <a:off x="6426200" y="2006536"/>
            <a:ext cx="2641600" cy="210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C9BE0E2F-759D-463B-9C4F-DFCD086545C9}"/>
              </a:ext>
            </a:extLst>
          </p:cNvPr>
          <p:cNvSpPr/>
          <p:nvPr/>
        </p:nvSpPr>
        <p:spPr>
          <a:xfrm>
            <a:off x="6426200" y="3234956"/>
            <a:ext cx="2641600" cy="210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1A48D201-FE92-46D6-A1E1-96EA54CB2237}"/>
              </a:ext>
            </a:extLst>
          </p:cNvPr>
          <p:cNvSpPr txBox="1"/>
          <p:nvPr/>
        </p:nvSpPr>
        <p:spPr>
          <a:xfrm>
            <a:off x="6905640" y="2049214"/>
            <a:ext cx="1730360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aseline="-25000" dirty="0"/>
              <a:t>Examples of  different nail types</a:t>
            </a: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86490FF-D973-4095-8159-863928A4A9AF}"/>
              </a:ext>
            </a:extLst>
          </p:cNvPr>
          <p:cNvCxnSpPr>
            <a:cxnSpLocks/>
          </p:cNvCxnSpPr>
          <p:nvPr/>
        </p:nvCxnSpPr>
        <p:spPr>
          <a:xfrm flipV="1">
            <a:off x="3391290" y="2279938"/>
            <a:ext cx="284107" cy="18876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453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03A923-1A9A-4CE4-8012-C8C9064A345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210" y="3048000"/>
            <a:ext cx="578358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04E1AA7-D021-D72C-8187-AC163283B84F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6637384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FB71CC3-5A78-4FC1-8F98-FC545A7DE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299" y="2692906"/>
            <a:ext cx="5041402" cy="147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483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B04A447-A7A4-4A0E-8ED2-E0E10E921E1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5" b="9494"/>
          <a:stretch/>
        </p:blipFill>
        <p:spPr bwMode="auto">
          <a:xfrm>
            <a:off x="4765675" y="2614295"/>
            <a:ext cx="2660650" cy="16294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BA1D2F7-06CA-222A-3A2E-611688CB7F22}"/>
              </a:ext>
            </a:extLst>
          </p:cNvPr>
          <p:cNvSpPr/>
          <p:nvPr/>
        </p:nvSpPr>
        <p:spPr>
          <a:xfrm>
            <a:off x="9585802" y="328800"/>
            <a:ext cx="2340031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Photo of a physical specimen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– cannot be revised as such</a:t>
            </a:r>
          </a:p>
        </p:txBody>
      </p:sp>
    </p:spTree>
    <p:extLst>
      <p:ext uri="{BB962C8B-B14F-4D97-AF65-F5344CB8AC3E}">
        <p14:creationId xmlns:p14="http://schemas.microsoft.com/office/powerpoint/2010/main" val="3015048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8">
            <a:extLst>
              <a:ext uri="{FF2B5EF4-FFF2-40B4-BE49-F238E27FC236}">
                <a16:creationId xmlns:a16="http://schemas.microsoft.com/office/drawing/2014/main" id="{801E4CEB-FB2B-44A7-934B-E9A46C50D7A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030" y="2388637"/>
            <a:ext cx="5529940" cy="208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49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3">
            <a:extLst>
              <a:ext uri="{FF2B5EF4-FFF2-40B4-BE49-F238E27FC236}">
                <a16:creationId xmlns:a16="http://schemas.microsoft.com/office/drawing/2014/main" id="{D1511255-2B2E-44E9-978D-EBE725FA9F9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159" y="2304660"/>
            <a:ext cx="6425682" cy="224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566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44">
            <a:extLst>
              <a:ext uri="{FF2B5EF4-FFF2-40B4-BE49-F238E27FC236}">
                <a16:creationId xmlns:a16="http://schemas.microsoft.com/office/drawing/2014/main" id="{6A8DC40E-1CE3-4324-B32E-B15B4C6D6A7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270" y="2307264"/>
            <a:ext cx="6423460" cy="224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09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97">
            <a:extLst>
              <a:ext uri="{FF2B5EF4-FFF2-40B4-BE49-F238E27FC236}">
                <a16:creationId xmlns:a16="http://schemas.microsoft.com/office/drawing/2014/main" id="{7B4531D2-6C4F-4407-A0C2-FEE559A329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99280" y="2475547"/>
            <a:ext cx="3393440" cy="190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2966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0D36D77-A375-493C-9C06-2EFB53459DD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598545" y="-559435"/>
            <a:ext cx="4994910" cy="79768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25959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1BA9D6-0BD5-40A2-B24D-0EC3AC03B4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584" y="1567542"/>
            <a:ext cx="8160832" cy="3722916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520072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23" descr="Sheet_Parameters_and_Weld_Position_Parameters_Pic_a">
            <a:extLst>
              <a:ext uri="{FF2B5EF4-FFF2-40B4-BE49-F238E27FC236}">
                <a16:creationId xmlns:a16="http://schemas.microsoft.com/office/drawing/2014/main" id="{CDB605C5-FEF9-4A33-9ED4-2A287CF8E3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916" y="2381250"/>
            <a:ext cx="249936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Bild 24" descr="Sheet_Parameters_and_Weld_Position_Parameters_Pic_b">
            <a:extLst>
              <a:ext uri="{FF2B5EF4-FFF2-40B4-BE49-F238E27FC236}">
                <a16:creationId xmlns:a16="http://schemas.microsoft.com/office/drawing/2014/main" id="{4D1BE590-35E9-47ED-9F04-D28B08D3CFE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647" y="2400300"/>
            <a:ext cx="2430780" cy="2057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47410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86EC57-4480-43EB-8D2D-5F2C868D2B1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451" y="2211822"/>
            <a:ext cx="3537098" cy="24343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3483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32">
            <a:extLst>
              <a:ext uri="{FF2B5EF4-FFF2-40B4-BE49-F238E27FC236}">
                <a16:creationId xmlns:a16="http://schemas.microsoft.com/office/drawing/2014/main" id="{4E928CD5-0E62-4D69-84C5-D9471A83DAF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730" y="2122170"/>
            <a:ext cx="5082540" cy="26136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A07E43D4-E3E1-B35D-7326-0EFDC36CE36F}"/>
              </a:ext>
            </a:extLst>
          </p:cNvPr>
          <p:cNvSpPr/>
          <p:nvPr/>
        </p:nvSpPr>
        <p:spPr>
          <a:xfrm>
            <a:off x="9706290" y="447982"/>
            <a:ext cx="2099073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Suggestion: “overlay text”</a:t>
            </a:r>
          </a:p>
        </p:txBody>
      </p:sp>
    </p:spTree>
    <p:extLst>
      <p:ext uri="{BB962C8B-B14F-4D97-AF65-F5344CB8AC3E}">
        <p14:creationId xmlns:p14="http://schemas.microsoft.com/office/powerpoint/2010/main" val="7087840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7FAABB9-9E39-4AFA-9FD3-DA5FD4B939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300" y="2491740"/>
            <a:ext cx="3581400" cy="1874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94242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181" descr="ButtJoint_v2">
            <a:extLst>
              <a:ext uri="{FF2B5EF4-FFF2-40B4-BE49-F238E27FC236}">
                <a16:creationId xmlns:a16="http://schemas.microsoft.com/office/drawing/2014/main" id="{190A438C-782F-4C86-B89C-38C4630F26E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085" y="3165792"/>
            <a:ext cx="2449830" cy="5264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53914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2" descr="ButtJoint_v2">
            <a:extLst>
              <a:ext uri="{FF2B5EF4-FFF2-40B4-BE49-F238E27FC236}">
                <a16:creationId xmlns:a16="http://schemas.microsoft.com/office/drawing/2014/main" id="{390E140A-279C-40D3-B71A-E06BBEB6AB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65" y="2898458"/>
            <a:ext cx="2338070" cy="10610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08567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55" descr="CornerWeld_v2">
            <a:extLst>
              <a:ext uri="{FF2B5EF4-FFF2-40B4-BE49-F238E27FC236}">
                <a16:creationId xmlns:a16="http://schemas.microsoft.com/office/drawing/2014/main" id="{4ABC936E-2BCC-420A-B312-7FD7BC9B400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407" y="2546350"/>
            <a:ext cx="2115185" cy="1765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77743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56" descr="CornerWeld_v2">
            <a:extLst>
              <a:ext uri="{FF2B5EF4-FFF2-40B4-BE49-F238E27FC236}">
                <a16:creationId xmlns:a16="http://schemas.microsoft.com/office/drawing/2014/main" id="{54AEEBE6-92E0-4294-AE28-81AA6853B1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01" r="42032" b="13283"/>
          <a:stretch>
            <a:fillRect/>
          </a:stretch>
        </p:blipFill>
        <p:spPr bwMode="auto">
          <a:xfrm>
            <a:off x="5563552" y="2943860"/>
            <a:ext cx="1064895" cy="970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84388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9">
            <a:extLst>
              <a:ext uri="{FF2B5EF4-FFF2-40B4-BE49-F238E27FC236}">
                <a16:creationId xmlns:a16="http://schemas.microsoft.com/office/drawing/2014/main" id="{79575187-2984-4E3D-BC77-2E4898E01D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75" y="2244725"/>
            <a:ext cx="1695450" cy="236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950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7">
            <a:extLst>
              <a:ext uri="{FF2B5EF4-FFF2-40B4-BE49-F238E27FC236}">
                <a16:creationId xmlns:a16="http://schemas.microsoft.com/office/drawing/2014/main" id="{8379451D-D166-42CE-B966-4CE79FE18BB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537" y="2243772"/>
            <a:ext cx="1304925" cy="237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824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3" descr="EdgeWeld_v2">
            <a:extLst>
              <a:ext uri="{FF2B5EF4-FFF2-40B4-BE49-F238E27FC236}">
                <a16:creationId xmlns:a16="http://schemas.microsoft.com/office/drawing/2014/main" id="{5AA584B6-C974-416C-AD25-B88AE866577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8"/>
          <a:stretch/>
        </p:blipFill>
        <p:spPr bwMode="auto">
          <a:xfrm>
            <a:off x="5203190" y="2924810"/>
            <a:ext cx="1785620" cy="10083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375704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4" descr="EdgeWeld_v2">
            <a:extLst>
              <a:ext uri="{FF2B5EF4-FFF2-40B4-BE49-F238E27FC236}">
                <a16:creationId xmlns:a16="http://schemas.microsoft.com/office/drawing/2014/main" id="{6BC25A0A-EDC3-45E7-806E-70084220AB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330" y="2858770"/>
            <a:ext cx="2085340" cy="11404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48927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3" descr="IWeld_v2">
            <a:extLst>
              <a:ext uri="{FF2B5EF4-FFF2-40B4-BE49-F238E27FC236}">
                <a16:creationId xmlns:a16="http://schemas.microsoft.com/office/drawing/2014/main" id="{28225DEA-1E52-4FF6-9F9C-E28DBF7C7A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880" y="2925127"/>
            <a:ext cx="2682240" cy="10077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9408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kt 4">
            <a:extLst>
              <a:ext uri="{FF2B5EF4-FFF2-40B4-BE49-F238E27FC236}">
                <a16:creationId xmlns:a16="http://schemas.microsoft.com/office/drawing/2014/main" id="{1222C2CA-3EB7-4052-987D-0CA5308C61C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69" b="-502"/>
          <a:stretch>
            <a:fillRect/>
          </a:stretch>
        </p:blipFill>
        <p:spPr bwMode="auto">
          <a:xfrm>
            <a:off x="626110" y="768032"/>
            <a:ext cx="5372100" cy="13392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1094974-C9CB-15BE-E07D-59176281093C}"/>
              </a:ext>
            </a:extLst>
          </p:cNvPr>
          <p:cNvGrpSpPr>
            <a:grpSpLocks noChangeAspect="1"/>
          </p:cNvGrpSpPr>
          <p:nvPr/>
        </p:nvGrpSpPr>
        <p:grpSpPr>
          <a:xfrm>
            <a:off x="5005388" y="2901950"/>
            <a:ext cx="6049962" cy="1512888"/>
            <a:chOff x="179388" y="260350"/>
            <a:chExt cx="6049962" cy="1512888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0C22758-A251-8696-80C9-C39D3D31D9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388" y="827088"/>
              <a:ext cx="1223962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A</a:t>
              </a:r>
            </a:p>
          </p:txBody>
        </p:sp>
        <p:sp>
          <p:nvSpPr>
            <p:cNvPr id="5" name="Textfeld 3">
              <a:extLst>
                <a:ext uri="{FF2B5EF4-FFF2-40B4-BE49-F238E27FC236}">
                  <a16:creationId xmlns:a16="http://schemas.microsoft.com/office/drawing/2014/main" id="{3CEC9126-0C04-8556-5EFE-BA64EC8B85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388" y="1403350"/>
              <a:ext cx="2447925" cy="36988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B</a:t>
              </a:r>
            </a:p>
          </p:txBody>
        </p:sp>
        <p:sp>
          <p:nvSpPr>
            <p:cNvPr id="6" name="Textfeld 3">
              <a:extLst>
                <a:ext uri="{FF2B5EF4-FFF2-40B4-BE49-F238E27FC236}">
                  <a16:creationId xmlns:a16="http://schemas.microsoft.com/office/drawing/2014/main" id="{C00DCC0E-7DF7-65B7-AA44-3EEA09A216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3350" y="827088"/>
              <a:ext cx="1223963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C</a:t>
              </a:r>
            </a:p>
          </p:txBody>
        </p:sp>
        <p:sp>
          <p:nvSpPr>
            <p:cNvPr id="7" name="Textfeld 3">
              <a:extLst>
                <a:ext uri="{FF2B5EF4-FFF2-40B4-BE49-F238E27FC236}">
                  <a16:creationId xmlns:a16="http://schemas.microsoft.com/office/drawing/2014/main" id="{CEA75105-BDE9-9837-583E-EAC902D398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313" y="1187450"/>
              <a:ext cx="1871662" cy="215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72000" tIns="0" rIns="7200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weld line</a:t>
              </a:r>
            </a:p>
          </p:txBody>
        </p:sp>
        <p:sp>
          <p:nvSpPr>
            <p:cNvPr id="8" name="Abgerundete rechteckige Legende 37">
              <a:extLst>
                <a:ext uri="{FF2B5EF4-FFF2-40B4-BE49-F238E27FC236}">
                  <a16:creationId xmlns:a16="http://schemas.microsoft.com/office/drawing/2014/main" id="{A4D18BDE-F61F-AE02-DF75-806D1940FDA7}"/>
                </a:ext>
              </a:extLst>
            </p:cNvPr>
            <p:cNvSpPr/>
            <p:nvPr/>
          </p:nvSpPr>
          <p:spPr>
            <a:xfrm>
              <a:off x="323850" y="260350"/>
              <a:ext cx="1409700" cy="306388"/>
            </a:xfrm>
            <a:prstGeom prst="wedgeRoundRectCallout">
              <a:avLst>
                <a:gd name="adj1" fmla="val 25386"/>
                <a:gd name="adj2" fmla="val 109465"/>
                <a:gd name="adj3" fmla="val 16667"/>
              </a:avLst>
            </a:prstGeom>
            <a:solidFill>
              <a:srgbClr val="7030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anchor="ctr">
              <a:spAutoFit/>
            </a:bodyPr>
            <a:lstStyle/>
            <a:p>
              <a:pPr algn="ctr">
                <a:defRPr/>
              </a:pPr>
              <a:r>
                <a:rPr lang="en-US" dirty="0"/>
                <a:t>tailored blank</a:t>
              </a:r>
            </a:p>
          </p:txBody>
        </p:sp>
        <p:sp>
          <p:nvSpPr>
            <p:cNvPr id="9" name="Textfeld 3">
              <a:extLst>
                <a:ext uri="{FF2B5EF4-FFF2-40B4-BE49-F238E27FC236}">
                  <a16:creationId xmlns:a16="http://schemas.microsoft.com/office/drawing/2014/main" id="{2BB03B83-0980-B7BD-B73D-5E2E2C833E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500" y="827088"/>
              <a:ext cx="1223963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A</a:t>
              </a:r>
            </a:p>
          </p:txBody>
        </p:sp>
        <p:sp>
          <p:nvSpPr>
            <p:cNvPr id="10" name="Textfeld 3">
              <a:extLst>
                <a:ext uri="{FF2B5EF4-FFF2-40B4-BE49-F238E27FC236}">
                  <a16:creationId xmlns:a16="http://schemas.microsoft.com/office/drawing/2014/main" id="{D4AAE64A-CBAF-85B4-C985-F0A5B9C9F0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500" y="1403350"/>
              <a:ext cx="2736850" cy="36988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B</a:t>
              </a:r>
            </a:p>
          </p:txBody>
        </p:sp>
        <p:sp>
          <p:nvSpPr>
            <p:cNvPr id="11" name="Textfeld 3">
              <a:extLst>
                <a:ext uri="{FF2B5EF4-FFF2-40B4-BE49-F238E27FC236}">
                  <a16:creationId xmlns:a16="http://schemas.microsoft.com/office/drawing/2014/main" id="{55C90278-BAC8-6250-F0F6-2F51B40E0B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5388" y="827088"/>
              <a:ext cx="1223962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C</a:t>
              </a:r>
            </a:p>
          </p:txBody>
        </p:sp>
        <p:sp>
          <p:nvSpPr>
            <p:cNvPr id="12" name="Textfeld 3">
              <a:extLst>
                <a:ext uri="{FF2B5EF4-FFF2-40B4-BE49-F238E27FC236}">
                  <a16:creationId xmlns:a16="http://schemas.microsoft.com/office/drawing/2014/main" id="{0A554E89-79D3-5D35-4022-94A740CA24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1425" y="1187450"/>
              <a:ext cx="2232025" cy="215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72000" tIns="0" rIns="7200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weld line</a:t>
              </a:r>
            </a:p>
          </p:txBody>
        </p:sp>
        <p:sp>
          <p:nvSpPr>
            <p:cNvPr id="13" name="Abgerundete rechteckige Legende 46">
              <a:extLst>
                <a:ext uri="{FF2B5EF4-FFF2-40B4-BE49-F238E27FC236}">
                  <a16:creationId xmlns:a16="http://schemas.microsoft.com/office/drawing/2014/main" id="{96EF73CF-AECD-941C-3C2A-1247ABA1173C}"/>
                </a:ext>
              </a:extLst>
            </p:cNvPr>
            <p:cNvSpPr/>
            <p:nvPr/>
          </p:nvSpPr>
          <p:spPr>
            <a:xfrm>
              <a:off x="3548063" y="260350"/>
              <a:ext cx="2249487" cy="306388"/>
            </a:xfrm>
            <a:prstGeom prst="wedgeRoundRectCallout">
              <a:avLst>
                <a:gd name="adj1" fmla="val 24633"/>
                <a:gd name="adj2" fmla="val 114991"/>
                <a:gd name="adj3" fmla="val 16667"/>
              </a:avLst>
            </a:prstGeom>
            <a:solidFill>
              <a:srgbClr val="7030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anchor="ctr">
              <a:spAutoFit/>
            </a:bodyPr>
            <a:lstStyle/>
            <a:p>
              <a:pPr algn="ctr">
                <a:defRPr/>
              </a:pPr>
              <a:r>
                <a:rPr lang="en-US" dirty="0"/>
                <a:t>Two distinct properties</a:t>
              </a:r>
            </a:p>
          </p:txBody>
        </p:sp>
        <p:sp>
          <p:nvSpPr>
            <p:cNvPr id="14" name="Abgerundete rechteckige Legende 47">
              <a:extLst>
                <a:ext uri="{FF2B5EF4-FFF2-40B4-BE49-F238E27FC236}">
                  <a16:creationId xmlns:a16="http://schemas.microsoft.com/office/drawing/2014/main" id="{8BEE9FA0-DD86-762C-02F3-CA8647BF1510}"/>
                </a:ext>
              </a:extLst>
            </p:cNvPr>
            <p:cNvSpPr/>
            <p:nvPr/>
          </p:nvSpPr>
          <p:spPr>
            <a:xfrm>
              <a:off x="3562350" y="260350"/>
              <a:ext cx="2222500" cy="306388"/>
            </a:xfrm>
            <a:prstGeom prst="wedgeRoundRectCallout">
              <a:avLst>
                <a:gd name="adj1" fmla="val -17546"/>
                <a:gd name="adj2" fmla="val 120516"/>
                <a:gd name="adj3" fmla="val 16667"/>
              </a:avLst>
            </a:prstGeom>
            <a:solidFill>
              <a:srgbClr val="7030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anchor="ctr">
              <a:spAutoFit/>
            </a:bodyPr>
            <a:lstStyle/>
            <a:p>
              <a:pPr algn="ctr">
                <a:defRPr/>
              </a:pPr>
              <a:r>
                <a:rPr lang="en-US" dirty="0"/>
                <a:t>two distinct properties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B8542FE-F1D9-6B28-F4A2-4F91E2ABBAC9}"/>
              </a:ext>
            </a:extLst>
          </p:cNvPr>
          <p:cNvGrpSpPr/>
          <p:nvPr/>
        </p:nvGrpSpPr>
        <p:grpSpPr>
          <a:xfrm>
            <a:off x="7384415" y="858757"/>
            <a:ext cx="3442203" cy="1535709"/>
            <a:chOff x="7384415" y="858757"/>
            <a:chExt cx="3442203" cy="1535709"/>
          </a:xfrm>
        </p:grpSpPr>
        <p:sp>
          <p:nvSpPr>
            <p:cNvPr id="18" name="Pfeil: gebogen 17">
              <a:extLst>
                <a:ext uri="{FF2B5EF4-FFF2-40B4-BE49-F238E27FC236}">
                  <a16:creationId xmlns:a16="http://schemas.microsoft.com/office/drawing/2014/main" id="{9324FEFD-D717-1A45-338F-FC4C20C8B994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7E50FD19-BC1A-44E4-23AB-60A5E9C38EA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2283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4" descr="IWeld_v2">
            <a:extLst>
              <a:ext uri="{FF2B5EF4-FFF2-40B4-BE49-F238E27FC236}">
                <a16:creationId xmlns:a16="http://schemas.microsoft.com/office/drawing/2014/main" id="{C99E1568-13D7-4B3E-84C0-6BB7FCCD9B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4" r="26041"/>
          <a:stretch>
            <a:fillRect/>
          </a:stretch>
        </p:blipFill>
        <p:spPr bwMode="auto">
          <a:xfrm>
            <a:off x="5499735" y="2925127"/>
            <a:ext cx="1192530" cy="10077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29109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5" descr="OverlapWeld_v2">
            <a:extLst>
              <a:ext uri="{FF2B5EF4-FFF2-40B4-BE49-F238E27FC236}">
                <a16:creationId xmlns:a16="http://schemas.microsoft.com/office/drawing/2014/main" id="{C8357007-BDEB-4C80-9FE0-5C1B6B6174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402" y="2916237"/>
            <a:ext cx="2703195" cy="1025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64124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6" descr="OverlapWeld_v2">
            <a:extLst>
              <a:ext uri="{FF2B5EF4-FFF2-40B4-BE49-F238E27FC236}">
                <a16:creationId xmlns:a16="http://schemas.microsoft.com/office/drawing/2014/main" id="{D44C9ACC-13E8-4ACD-A2D0-C3984B48742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17" b="21672"/>
          <a:stretch>
            <a:fillRect/>
          </a:stretch>
        </p:blipFill>
        <p:spPr bwMode="auto">
          <a:xfrm>
            <a:off x="5319712" y="3027363"/>
            <a:ext cx="1552575" cy="803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59765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7" descr="DoubleOverlapWeld1Side_v2">
            <a:extLst>
              <a:ext uri="{FF2B5EF4-FFF2-40B4-BE49-F238E27FC236}">
                <a16:creationId xmlns:a16="http://schemas.microsoft.com/office/drawing/2014/main" id="{A1A2DE47-4057-4700-BF6B-25851A1B79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317" y="2812415"/>
            <a:ext cx="2539365" cy="12331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95911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0ABB613-37F5-4E46-BE8B-C98BA7665FC1}"/>
              </a:ext>
            </a:extLst>
          </p:cNvPr>
          <p:cNvGrpSpPr/>
          <p:nvPr/>
        </p:nvGrpSpPr>
        <p:grpSpPr>
          <a:xfrm>
            <a:off x="4386262" y="2952115"/>
            <a:ext cx="3419475" cy="953770"/>
            <a:chOff x="0" y="0"/>
            <a:chExt cx="3419475" cy="953770"/>
          </a:xfrm>
        </p:grpSpPr>
        <p:pic>
          <p:nvPicPr>
            <p:cNvPr id="3" name="Bild 168" descr="DoubleOverlapWeld1Side_v2">
              <a:extLst>
                <a:ext uri="{FF2B5EF4-FFF2-40B4-BE49-F238E27FC236}">
                  <a16:creationId xmlns:a16="http://schemas.microsoft.com/office/drawing/2014/main" id="{BFE5B9D7-633E-4BAD-BD35-7A61D6A2F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1" t="29120" r="57536" b="14075"/>
            <a:stretch>
              <a:fillRect/>
            </a:stretch>
          </p:blipFill>
          <p:spPr bwMode="auto">
            <a:xfrm>
              <a:off x="0" y="9525"/>
              <a:ext cx="1200785" cy="930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69" descr="DoubleOverlapWeld1Side_v2">
              <a:extLst>
                <a:ext uri="{FF2B5EF4-FFF2-40B4-BE49-F238E27FC236}">
                  <a16:creationId xmlns:a16="http://schemas.microsoft.com/office/drawing/2014/main" id="{C7E46768-5B7B-4D52-A3A4-B09B709BA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99" t="-9229" r="33762" b="50989"/>
            <a:stretch>
              <a:fillRect/>
            </a:stretch>
          </p:blipFill>
          <p:spPr bwMode="auto">
            <a:xfrm>
              <a:off x="2314575" y="0"/>
              <a:ext cx="1104900" cy="95377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7512147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70" descr="DoubleOverlapWeld2Sides_v2">
            <a:extLst>
              <a:ext uri="{FF2B5EF4-FFF2-40B4-BE49-F238E27FC236}">
                <a16:creationId xmlns:a16="http://schemas.microsoft.com/office/drawing/2014/main" id="{37ADBAB2-F33F-4B8E-B4A6-92C7F87A6CD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305" y="2822575"/>
            <a:ext cx="2485390" cy="1212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72718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D9BAED17-90FE-43B0-8478-39B794451FBF}"/>
              </a:ext>
            </a:extLst>
          </p:cNvPr>
          <p:cNvGrpSpPr/>
          <p:nvPr/>
        </p:nvGrpSpPr>
        <p:grpSpPr>
          <a:xfrm>
            <a:off x="4741545" y="3022917"/>
            <a:ext cx="2708910" cy="812165"/>
            <a:chOff x="0" y="0"/>
            <a:chExt cx="2708910" cy="812165"/>
          </a:xfrm>
        </p:grpSpPr>
        <p:pic>
          <p:nvPicPr>
            <p:cNvPr id="3" name="Bild 171" descr="DoubleOverlapWeld2Sides_v2">
              <a:extLst>
                <a:ext uri="{FF2B5EF4-FFF2-40B4-BE49-F238E27FC236}">
                  <a16:creationId xmlns:a16="http://schemas.microsoft.com/office/drawing/2014/main" id="{AF80B0CF-784A-4D57-921F-3401A5144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3" r="50000" b="45949"/>
            <a:stretch>
              <a:fillRect/>
            </a:stretch>
          </p:blipFill>
          <p:spPr bwMode="auto">
            <a:xfrm>
              <a:off x="0" y="0"/>
              <a:ext cx="1291590" cy="8121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72" descr="DoubleOverlapWeld2Sides_v2">
              <a:extLst>
                <a:ext uri="{FF2B5EF4-FFF2-40B4-BE49-F238E27FC236}">
                  <a16:creationId xmlns:a16="http://schemas.microsoft.com/office/drawing/2014/main" id="{39C5CDFD-7FBD-4302-B63D-ABF90EDD1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3" t="54051" r="50000" b="-3566"/>
            <a:stretch>
              <a:fillRect/>
            </a:stretch>
          </p:blipFill>
          <p:spPr bwMode="auto">
            <a:xfrm>
              <a:off x="1428750" y="0"/>
              <a:ext cx="1280160" cy="73723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7132018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6" descr="YJoint_v2">
            <a:extLst>
              <a:ext uri="{FF2B5EF4-FFF2-40B4-BE49-F238E27FC236}">
                <a16:creationId xmlns:a16="http://schemas.microsoft.com/office/drawing/2014/main" id="{1863A903-027F-4D2F-9AFA-85EAC7E2A6B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682" y="2727007"/>
            <a:ext cx="2286635" cy="14039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09466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CF1AE7D3-D154-4D47-87A5-C1F61DCE6F55}"/>
              </a:ext>
            </a:extLst>
          </p:cNvPr>
          <p:cNvGrpSpPr/>
          <p:nvPr/>
        </p:nvGrpSpPr>
        <p:grpSpPr>
          <a:xfrm>
            <a:off x="4901565" y="2898457"/>
            <a:ext cx="2388870" cy="1061085"/>
            <a:chOff x="0" y="0"/>
            <a:chExt cx="2388870" cy="1061085"/>
          </a:xfrm>
        </p:grpSpPr>
        <p:pic>
          <p:nvPicPr>
            <p:cNvPr id="3" name="Bild 187" descr="YJoint_v2">
              <a:extLst>
                <a:ext uri="{FF2B5EF4-FFF2-40B4-BE49-F238E27FC236}">
                  <a16:creationId xmlns:a16="http://schemas.microsoft.com/office/drawing/2014/main" id="{54EA128B-AEC1-4E09-91C4-04DA21C97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1" t="33505" r="44983"/>
            <a:stretch>
              <a:fillRect/>
            </a:stretch>
          </p:blipFill>
          <p:spPr bwMode="auto">
            <a:xfrm>
              <a:off x="0" y="0"/>
              <a:ext cx="1164590" cy="10610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88" descr="YJoint_v2">
              <a:extLst>
                <a:ext uri="{FF2B5EF4-FFF2-40B4-BE49-F238E27FC236}">
                  <a16:creationId xmlns:a16="http://schemas.microsoft.com/office/drawing/2014/main" id="{E692DFB1-7A01-4528-9EC5-D415A2087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94" t="33505" r="821"/>
            <a:stretch>
              <a:fillRect/>
            </a:stretch>
          </p:blipFill>
          <p:spPr bwMode="auto">
            <a:xfrm>
              <a:off x="1276350" y="0"/>
              <a:ext cx="1112520" cy="106108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9031934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0" descr="KJoint_v2">
            <a:extLst>
              <a:ext uri="{FF2B5EF4-FFF2-40B4-BE49-F238E27FC236}">
                <a16:creationId xmlns:a16="http://schemas.microsoft.com/office/drawing/2014/main" id="{8B4B20FF-CD08-4A7F-80EE-B8B493E572A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865" y="2734945"/>
            <a:ext cx="2668270" cy="13881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5729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9">
            <a:extLst>
              <a:ext uri="{FF2B5EF4-FFF2-40B4-BE49-F238E27FC236}">
                <a16:creationId xmlns:a16="http://schemas.microsoft.com/office/drawing/2014/main" id="{931A9648-80D3-456D-A1BF-E2F23A8A37B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142" y="875227"/>
            <a:ext cx="2158365" cy="1605915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0ABFAD3-E6B8-5170-33CF-9276770ED94E}"/>
              </a:ext>
            </a:extLst>
          </p:cNvPr>
          <p:cNvGrpSpPr/>
          <p:nvPr/>
        </p:nvGrpSpPr>
        <p:grpSpPr>
          <a:xfrm>
            <a:off x="7384415" y="85875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AD2C9BA3-0DE2-53B2-AEA9-114CC9EE83C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1810AB5A-99BC-1D45-7AEF-1755D0984E0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F945036-CBBC-6118-7188-3ECE49F7C2A9}"/>
              </a:ext>
            </a:extLst>
          </p:cNvPr>
          <p:cNvGrpSpPr/>
          <p:nvPr/>
        </p:nvGrpSpPr>
        <p:grpSpPr>
          <a:xfrm>
            <a:off x="6958464" y="2707467"/>
            <a:ext cx="2483274" cy="1981870"/>
            <a:chOff x="548139" y="1516842"/>
            <a:chExt cx="2483274" cy="198187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A99D8B5-DAD1-D97A-320F-78D9A2BC4CC7}"/>
                </a:ext>
              </a:extLst>
            </p:cNvPr>
            <p:cNvSpPr/>
            <p:nvPr/>
          </p:nvSpPr>
          <p:spPr>
            <a:xfrm>
              <a:off x="1932324" y="2040686"/>
              <a:ext cx="1099089" cy="1165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26679019-55C1-11B3-F310-45D40A5D96B5}"/>
                </a:ext>
              </a:extLst>
            </p:cNvPr>
            <p:cNvGrpSpPr/>
            <p:nvPr/>
          </p:nvGrpSpPr>
          <p:grpSpPr>
            <a:xfrm>
              <a:off x="548139" y="1862356"/>
              <a:ext cx="2343020" cy="473188"/>
              <a:chOff x="1300294" y="2463743"/>
              <a:chExt cx="2343020" cy="473188"/>
            </a:xfrm>
          </p:grpSpPr>
          <p:sp>
            <p:nvSpPr>
              <p:cNvPr id="20" name="Halbbogen 19">
                <a:extLst>
                  <a:ext uri="{FF2B5EF4-FFF2-40B4-BE49-F238E27FC236}">
                    <a16:creationId xmlns:a16="http://schemas.microsoft.com/office/drawing/2014/main" id="{3864406B-6EC9-3DA0-937D-FDE49739C369}"/>
                  </a:ext>
                </a:extLst>
              </p:cNvPr>
              <p:cNvSpPr/>
              <p:nvPr/>
            </p:nvSpPr>
            <p:spPr>
              <a:xfrm rot="16200000">
                <a:off x="2763783" y="2057399"/>
                <a:ext cx="473188" cy="1285875"/>
              </a:xfrm>
              <a:prstGeom prst="blockArc">
                <a:avLst>
                  <a:gd name="adj1" fmla="val 10800000"/>
                  <a:gd name="adj2" fmla="val 21319993"/>
                  <a:gd name="adj3" fmla="val 12755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F64F8822-CC9F-E03F-53CC-28E22CFD0444}"/>
                  </a:ext>
                </a:extLst>
              </p:cNvPr>
              <p:cNvSpPr/>
              <p:nvPr/>
            </p:nvSpPr>
            <p:spPr>
              <a:xfrm>
                <a:off x="1300294" y="2642073"/>
                <a:ext cx="1099089" cy="116527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1781B845-F42C-693A-519F-1DD12D4078E9}"/>
                </a:ext>
              </a:extLst>
            </p:cNvPr>
            <p:cNvSpPr/>
            <p:nvPr/>
          </p:nvSpPr>
          <p:spPr>
            <a:xfrm>
              <a:off x="2248222" y="2274899"/>
              <a:ext cx="723577" cy="5826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2AD8EB22-A219-BD14-CB6E-EBF43FCD6CC0}"/>
                </a:ext>
              </a:extLst>
            </p:cNvPr>
            <p:cNvGrpSpPr/>
            <p:nvPr/>
          </p:nvGrpSpPr>
          <p:grpSpPr>
            <a:xfrm flipH="1">
              <a:off x="548139" y="2995089"/>
              <a:ext cx="1366514" cy="200636"/>
              <a:chOff x="1605285" y="2709863"/>
              <a:chExt cx="1366514" cy="200636"/>
            </a:xfrm>
          </p:grpSpPr>
          <p:sp>
            <p:nvSpPr>
              <p:cNvPr id="18" name="Halbbogen 17">
                <a:extLst>
                  <a:ext uri="{FF2B5EF4-FFF2-40B4-BE49-F238E27FC236}">
                    <a16:creationId xmlns:a16="http://schemas.microsoft.com/office/drawing/2014/main" id="{CBAD2B33-C2CB-96D4-FB75-4194CE87A204}"/>
                  </a:ext>
                </a:extLst>
              </p:cNvPr>
              <p:cNvSpPr/>
              <p:nvPr/>
            </p:nvSpPr>
            <p:spPr>
              <a:xfrm rot="16200000">
                <a:off x="2147905" y="2167243"/>
                <a:ext cx="200636" cy="1285875"/>
              </a:xfrm>
              <a:prstGeom prst="blockArc">
                <a:avLst>
                  <a:gd name="adj1" fmla="val 10800000"/>
                  <a:gd name="adj2" fmla="val 21066720"/>
                  <a:gd name="adj3" fmla="val 30388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83FC6E54-6ACE-8BDA-8C73-A88E28385D28}"/>
                  </a:ext>
                </a:extLst>
              </p:cNvPr>
              <p:cNvSpPr/>
              <p:nvPr/>
            </p:nvSpPr>
            <p:spPr>
              <a:xfrm>
                <a:off x="2248222" y="2849854"/>
                <a:ext cx="723577" cy="58264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7C1B44E1-1A6E-E488-2AE4-F13952CB3A0E}"/>
                </a:ext>
              </a:extLst>
            </p:cNvPr>
            <p:cNvSpPr/>
            <p:nvPr/>
          </p:nvSpPr>
          <p:spPr>
            <a:xfrm>
              <a:off x="1271716" y="3253245"/>
              <a:ext cx="1099089" cy="1165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2" name="Bild 13" descr="Lead_and_pitch">
              <a:extLst>
                <a:ext uri="{FF2B5EF4-FFF2-40B4-BE49-F238E27FC236}">
                  <a16:creationId xmlns:a16="http://schemas.microsoft.com/office/drawing/2014/main" id="{58D95B61-C6FB-D271-A116-6FCD2DF898A5}"/>
                </a:ext>
              </a:extLst>
            </p:cNvPr>
            <p:cNvPicPr/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540477" y="1920947"/>
              <a:ext cx="139065" cy="540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Bild 13" descr="Lead_and_pitch">
              <a:extLst>
                <a:ext uri="{FF2B5EF4-FFF2-40B4-BE49-F238E27FC236}">
                  <a16:creationId xmlns:a16="http://schemas.microsoft.com/office/drawing/2014/main" id="{A1486D4B-6B4C-3904-1D3D-AE7563DC918A}"/>
                </a:ext>
              </a:extLst>
            </p:cNvPr>
            <p:cNvPicPr/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039620" y="181472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Bild 13" descr="Lead_and_pitch">
              <a:extLst>
                <a:ext uri="{FF2B5EF4-FFF2-40B4-BE49-F238E27FC236}">
                  <a16:creationId xmlns:a16="http://schemas.microsoft.com/office/drawing/2014/main" id="{58E7AFD6-EA31-A0D0-CFDB-0C086810D170}"/>
                </a:ext>
              </a:extLst>
            </p:cNvPr>
            <p:cNvPicPr/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1363345" y="288797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Rechteckige Legende 23">
              <a:extLst>
                <a:ext uri="{FF2B5EF4-FFF2-40B4-BE49-F238E27FC236}">
                  <a16:creationId xmlns:a16="http://schemas.microsoft.com/office/drawing/2014/main" id="{462E60D3-0EF6-EF5E-7FB0-BDAA00DF7A5E}"/>
                </a:ext>
              </a:extLst>
            </p:cNvPr>
            <p:cNvSpPr/>
            <p:nvPr/>
          </p:nvSpPr>
          <p:spPr>
            <a:xfrm>
              <a:off x="2056897" y="1516842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16" name="Rechteckige Legende 24">
              <a:extLst>
                <a:ext uri="{FF2B5EF4-FFF2-40B4-BE49-F238E27FC236}">
                  <a16:creationId xmlns:a16="http://schemas.microsoft.com/office/drawing/2014/main" id="{6DA67249-D13A-3E43-8356-568872D38668}"/>
                </a:ext>
              </a:extLst>
            </p:cNvPr>
            <p:cNvSpPr/>
            <p:nvPr/>
          </p:nvSpPr>
          <p:spPr>
            <a:xfrm>
              <a:off x="2540477" y="1616134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B</a:t>
              </a:r>
            </a:p>
          </p:txBody>
        </p:sp>
        <p:sp>
          <p:nvSpPr>
            <p:cNvPr id="17" name="Rechteckige Legende 25">
              <a:extLst>
                <a:ext uri="{FF2B5EF4-FFF2-40B4-BE49-F238E27FC236}">
                  <a16:creationId xmlns:a16="http://schemas.microsoft.com/office/drawing/2014/main" id="{BAB9B9F7-FFD4-4251-F982-ADAFE88C74E7}"/>
                </a:ext>
              </a:extLst>
            </p:cNvPr>
            <p:cNvSpPr/>
            <p:nvPr/>
          </p:nvSpPr>
          <p:spPr>
            <a:xfrm>
              <a:off x="1374981" y="2595603"/>
              <a:ext cx="181707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40008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1" descr="KJoint_v2">
            <a:extLst>
              <a:ext uri="{FF2B5EF4-FFF2-40B4-BE49-F238E27FC236}">
                <a16:creationId xmlns:a16="http://schemas.microsoft.com/office/drawing/2014/main" id="{64DC80C1-83A7-412F-826F-2353AAAF5DE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34"/>
          <a:stretch>
            <a:fillRect/>
          </a:stretch>
        </p:blipFill>
        <p:spPr bwMode="auto">
          <a:xfrm>
            <a:off x="4821237" y="2918778"/>
            <a:ext cx="2549525" cy="10204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8542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2" descr="CruciformJoint_v2">
            <a:extLst>
              <a:ext uri="{FF2B5EF4-FFF2-40B4-BE49-F238E27FC236}">
                <a16:creationId xmlns:a16="http://schemas.microsoft.com/office/drawing/2014/main" id="{3BB89FA5-23C1-4CF0-8BA2-BB87B4C4ECB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0" y="2511108"/>
            <a:ext cx="2209800" cy="18357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5003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FDC44EF-BC96-47E9-AC6D-DE6816F25419}"/>
              </a:ext>
            </a:extLst>
          </p:cNvPr>
          <p:cNvGrpSpPr/>
          <p:nvPr/>
        </p:nvGrpSpPr>
        <p:grpSpPr>
          <a:xfrm>
            <a:off x="5206682" y="2673985"/>
            <a:ext cx="1778635" cy="1510030"/>
            <a:chOff x="0" y="0"/>
            <a:chExt cx="1778635" cy="1510030"/>
          </a:xfrm>
        </p:grpSpPr>
        <p:pic>
          <p:nvPicPr>
            <p:cNvPr id="3" name="Bild 193" descr="CruciformJoint_v2">
              <a:extLst>
                <a:ext uri="{FF2B5EF4-FFF2-40B4-BE49-F238E27FC236}">
                  <a16:creationId xmlns:a16="http://schemas.microsoft.com/office/drawing/2014/main" id="{043F02C4-07F6-43DC-9FE5-042069788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19" t="18349" r="4959" b="43590"/>
            <a:stretch>
              <a:fillRect/>
            </a:stretch>
          </p:blipFill>
          <p:spPr bwMode="auto">
            <a:xfrm>
              <a:off x="933450" y="0"/>
              <a:ext cx="838835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94" descr="CruciformJoint_v2">
              <a:extLst>
                <a:ext uri="{FF2B5EF4-FFF2-40B4-BE49-F238E27FC236}">
                  <a16:creationId xmlns:a16="http://schemas.microsoft.com/office/drawing/2014/main" id="{B3FDDA92-6706-481D-8DAB-5C62C292C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10" t="18349" r="44447" b="43590"/>
            <a:stretch>
              <a:fillRect/>
            </a:stretch>
          </p:blipFill>
          <p:spPr bwMode="auto">
            <a:xfrm>
              <a:off x="0" y="47625"/>
              <a:ext cx="821690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Bild 196" descr="CruciformJoint_v2">
              <a:extLst>
                <a:ext uri="{FF2B5EF4-FFF2-40B4-BE49-F238E27FC236}">
                  <a16:creationId xmlns:a16="http://schemas.microsoft.com/office/drawing/2014/main" id="{416A0953-0AA7-4FF4-AA3E-714CA0D47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78" t="53860" b="8365"/>
            <a:stretch>
              <a:fillRect/>
            </a:stretch>
          </p:blipFill>
          <p:spPr bwMode="auto">
            <a:xfrm>
              <a:off x="933450" y="752475"/>
              <a:ext cx="845185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Bild 197" descr="CruciformJoint_v2">
              <a:extLst>
                <a:ext uri="{FF2B5EF4-FFF2-40B4-BE49-F238E27FC236}">
                  <a16:creationId xmlns:a16="http://schemas.microsoft.com/office/drawing/2014/main" id="{D1E94714-621A-4FA8-884A-289CB0CA6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22" t="53860" r="35434" b="8365"/>
            <a:stretch>
              <a:fillRect/>
            </a:stretch>
          </p:blipFill>
          <p:spPr bwMode="auto">
            <a:xfrm>
              <a:off x="0" y="790575"/>
              <a:ext cx="828040" cy="71945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6256472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5">
            <a:extLst>
              <a:ext uri="{FF2B5EF4-FFF2-40B4-BE49-F238E27FC236}">
                <a16:creationId xmlns:a16="http://schemas.microsoft.com/office/drawing/2014/main" id="{D186B78D-1A5B-4E0F-BF33-FE21DEC4276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045" y="2849880"/>
            <a:ext cx="2835910" cy="115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821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6">
            <a:extLst>
              <a:ext uri="{FF2B5EF4-FFF2-40B4-BE49-F238E27FC236}">
                <a16:creationId xmlns:a16="http://schemas.microsoft.com/office/drawing/2014/main" id="{C04EDBF2-8FD4-4E34-AA3B-39F37E5329A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060" y="2862897"/>
            <a:ext cx="2595880" cy="113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3296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43C578C-A18F-4956-8FEA-E5326375F6A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990" y="2518410"/>
            <a:ext cx="3208020" cy="1821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06426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0FA399E-672E-4883-BC1E-18B41EEA3D3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2308542"/>
            <a:ext cx="3779520" cy="22409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07290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26AC49F-D657-463E-B3E7-114F55DC960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2319972"/>
            <a:ext cx="3779520" cy="22180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46737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11A35FF-3F5B-4661-A103-1BBBA1BF75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2153920"/>
            <a:ext cx="3779520" cy="2550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83209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550A63-D64B-46F7-AF88-C05F6A1DDB1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320" y="3044190"/>
            <a:ext cx="4785360" cy="769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3420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7" descr="RobScans_4_items">
            <a:extLst>
              <a:ext uri="{FF2B5EF4-FFF2-40B4-BE49-F238E27FC236}">
                <a16:creationId xmlns:a16="http://schemas.microsoft.com/office/drawing/2014/main" id="{24E16517-77D7-439F-84C7-504E1513CFE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0" b="3110"/>
          <a:stretch>
            <a:fillRect/>
          </a:stretch>
        </p:blipFill>
        <p:spPr bwMode="auto">
          <a:xfrm>
            <a:off x="4617085" y="2361565"/>
            <a:ext cx="2957830" cy="213487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C11A908B-7779-9E3A-5CC6-693CC3D2DAC1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20487432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742A20-2C48-40EC-A14D-EFA41E21453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044190"/>
            <a:ext cx="4724400" cy="769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78734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1CC50B-8880-430B-8CEE-31024DF3C66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470" y="3002280"/>
            <a:ext cx="4671060" cy="853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63604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0DA6BB-902A-453B-B984-2A28C41695E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270" y="3002280"/>
            <a:ext cx="4823460" cy="853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57898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D9594F5-F1BC-4935-8D62-7987ADB5CB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380" y="2525077"/>
            <a:ext cx="2809240" cy="180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707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0">
            <a:extLst>
              <a:ext uri="{FF2B5EF4-FFF2-40B4-BE49-F238E27FC236}">
                <a16:creationId xmlns:a16="http://schemas.microsoft.com/office/drawing/2014/main" id="{DA47F0E0-0975-4A11-BE83-559C851BD0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16275" y="2565082"/>
            <a:ext cx="5759450" cy="172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113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4">
            <a:extLst>
              <a:ext uri="{FF2B5EF4-FFF2-40B4-BE49-F238E27FC236}">
                <a16:creationId xmlns:a16="http://schemas.microsoft.com/office/drawing/2014/main" id="{114607E4-3BEB-458A-9BA8-7C9B33E9D1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16275" y="2718435"/>
            <a:ext cx="5759450" cy="142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457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72392E1-5400-40B4-B174-53C45D53A5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322" y="1194117"/>
            <a:ext cx="6015355" cy="44697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67184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34FB66D-553C-41F8-A17B-FC0F9FAD9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210" y="2972562"/>
            <a:ext cx="1211580" cy="91287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37A1982-14BE-4DB2-8582-78370466A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19" y="3047238"/>
            <a:ext cx="1213104" cy="76352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673D843-9E29-422A-A9CA-7FFFAA06C2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01" y="2973324"/>
            <a:ext cx="1211580" cy="91135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0C2227C-CA14-4A7E-B71D-B569B8BF0D59}"/>
              </a:ext>
            </a:extLst>
          </p:cNvPr>
          <p:cNvSpPr txBox="1"/>
          <p:nvPr/>
        </p:nvSpPr>
        <p:spPr>
          <a:xfrm>
            <a:off x="3663989" y="2572452"/>
            <a:ext cx="773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dome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93B1B9B-11E2-466A-B12B-8741D4E54F1E}"/>
              </a:ext>
            </a:extLst>
          </p:cNvPr>
          <p:cNvSpPr txBox="1"/>
          <p:nvPr/>
        </p:nvSpPr>
        <p:spPr>
          <a:xfrm>
            <a:off x="5490210" y="2572452"/>
            <a:ext cx="1211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large flange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4FF1578-57BE-46F6-8534-02769BE7B80E}"/>
              </a:ext>
            </a:extLst>
          </p:cNvPr>
          <p:cNvSpPr txBox="1"/>
          <p:nvPr/>
        </p:nvSpPr>
        <p:spPr>
          <a:xfrm>
            <a:off x="7533794" y="2572452"/>
            <a:ext cx="12146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countersunk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442CF15-ED5A-743B-1CB9-59A79DD3F0CF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926730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469</Words>
  <Application>Microsoft Office PowerPoint</Application>
  <PresentationFormat>Breitbild</PresentationFormat>
  <Paragraphs>168</Paragraphs>
  <Slides>86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86</vt:i4>
      </vt:variant>
    </vt:vector>
  </HeadingPairs>
  <TitlesOfParts>
    <vt:vector size="92" baseType="lpstr">
      <vt:lpstr>Arial</vt:lpstr>
      <vt:lpstr>Calibri</vt:lpstr>
      <vt:lpstr>Calibri Light</vt:lpstr>
      <vt:lpstr>Cambria</vt:lpstr>
      <vt:lpstr>Office</vt:lpstr>
      <vt:lpstr>Presentation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Weinert, Matthias (M.)</dc:creator>
  <cp:lastModifiedBy>Dr. Carsten Franke</cp:lastModifiedBy>
  <cp:revision>20</cp:revision>
  <dcterms:created xsi:type="dcterms:W3CDTF">2022-04-27T08:20:35Z</dcterms:created>
  <dcterms:modified xsi:type="dcterms:W3CDTF">2023-01-20T08:21:42Z</dcterms:modified>
</cp:coreProperties>
</file>